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47"/>
  </p:notesMasterIdLst>
  <p:sldIdLst>
    <p:sldId id="308" r:id="rId2"/>
    <p:sldId id="357" r:id="rId3"/>
    <p:sldId id="358" r:id="rId4"/>
    <p:sldId id="353" r:id="rId5"/>
    <p:sldId id="334" r:id="rId6"/>
    <p:sldId id="309" r:id="rId7"/>
    <p:sldId id="314" r:id="rId8"/>
    <p:sldId id="315" r:id="rId9"/>
    <p:sldId id="316" r:id="rId10"/>
    <p:sldId id="313" r:id="rId11"/>
    <p:sldId id="320" r:id="rId12"/>
    <p:sldId id="321" r:id="rId13"/>
    <p:sldId id="322" r:id="rId14"/>
    <p:sldId id="323" r:id="rId15"/>
    <p:sldId id="319" r:id="rId16"/>
    <p:sldId id="317" r:id="rId17"/>
    <p:sldId id="318" r:id="rId18"/>
    <p:sldId id="340" r:id="rId19"/>
    <p:sldId id="341" r:id="rId20"/>
    <p:sldId id="342" r:id="rId21"/>
    <p:sldId id="325" r:id="rId22"/>
    <p:sldId id="333" r:id="rId23"/>
    <p:sldId id="344" r:id="rId24"/>
    <p:sldId id="345" r:id="rId25"/>
    <p:sldId id="335" r:id="rId26"/>
    <p:sldId id="346" r:id="rId27"/>
    <p:sldId id="347" r:id="rId28"/>
    <p:sldId id="348" r:id="rId29"/>
    <p:sldId id="336" r:id="rId30"/>
    <p:sldId id="349" r:id="rId31"/>
    <p:sldId id="350" r:id="rId32"/>
    <p:sldId id="337" r:id="rId33"/>
    <p:sldId id="351" r:id="rId34"/>
    <p:sldId id="352" r:id="rId35"/>
    <p:sldId id="338" r:id="rId36"/>
    <p:sldId id="354" r:id="rId37"/>
    <p:sldId id="339" r:id="rId38"/>
    <p:sldId id="355" r:id="rId39"/>
    <p:sldId id="324" r:id="rId40"/>
    <p:sldId id="356" r:id="rId41"/>
    <p:sldId id="326" r:id="rId42"/>
    <p:sldId id="330" r:id="rId43"/>
    <p:sldId id="331" r:id="rId44"/>
    <p:sldId id="332" r:id="rId45"/>
    <p:sldId id="359" r:id="rId46"/>
  </p:sldIdLst>
  <p:sldSz cx="22860000" cy="12801600"/>
  <p:notesSz cx="6858000" cy="9144000"/>
  <p:defaultTextStyle>
    <a:defPPr>
      <a:defRPr lang="en-US"/>
    </a:defPPr>
    <a:lvl1pPr marL="0" algn="l" defTabSz="1492301" rtl="0" eaLnBrk="1" latinLnBrk="0" hangingPunct="1">
      <a:defRPr sz="2938" kern="1200">
        <a:solidFill>
          <a:schemeClr val="tx1"/>
        </a:solidFill>
        <a:latin typeface="+mn-lt"/>
        <a:ea typeface="+mn-ea"/>
        <a:cs typeface="+mn-cs"/>
      </a:defRPr>
    </a:lvl1pPr>
    <a:lvl2pPr marL="746150" algn="l" defTabSz="1492301" rtl="0" eaLnBrk="1" latinLnBrk="0" hangingPunct="1">
      <a:defRPr sz="2938" kern="1200">
        <a:solidFill>
          <a:schemeClr val="tx1"/>
        </a:solidFill>
        <a:latin typeface="+mn-lt"/>
        <a:ea typeface="+mn-ea"/>
        <a:cs typeface="+mn-cs"/>
      </a:defRPr>
    </a:lvl2pPr>
    <a:lvl3pPr marL="1492301" algn="l" defTabSz="1492301" rtl="0" eaLnBrk="1" latinLnBrk="0" hangingPunct="1">
      <a:defRPr sz="2938" kern="1200">
        <a:solidFill>
          <a:schemeClr val="tx1"/>
        </a:solidFill>
        <a:latin typeface="+mn-lt"/>
        <a:ea typeface="+mn-ea"/>
        <a:cs typeface="+mn-cs"/>
      </a:defRPr>
    </a:lvl3pPr>
    <a:lvl4pPr marL="2238451" algn="l" defTabSz="1492301" rtl="0" eaLnBrk="1" latinLnBrk="0" hangingPunct="1">
      <a:defRPr sz="2938" kern="1200">
        <a:solidFill>
          <a:schemeClr val="tx1"/>
        </a:solidFill>
        <a:latin typeface="+mn-lt"/>
        <a:ea typeface="+mn-ea"/>
        <a:cs typeface="+mn-cs"/>
      </a:defRPr>
    </a:lvl4pPr>
    <a:lvl5pPr marL="2984602" algn="l" defTabSz="1492301" rtl="0" eaLnBrk="1" latinLnBrk="0" hangingPunct="1">
      <a:defRPr sz="2938" kern="1200">
        <a:solidFill>
          <a:schemeClr val="tx1"/>
        </a:solidFill>
        <a:latin typeface="+mn-lt"/>
        <a:ea typeface="+mn-ea"/>
        <a:cs typeface="+mn-cs"/>
      </a:defRPr>
    </a:lvl5pPr>
    <a:lvl6pPr marL="3730752" algn="l" defTabSz="1492301" rtl="0" eaLnBrk="1" latinLnBrk="0" hangingPunct="1">
      <a:defRPr sz="2938" kern="1200">
        <a:solidFill>
          <a:schemeClr val="tx1"/>
        </a:solidFill>
        <a:latin typeface="+mn-lt"/>
        <a:ea typeface="+mn-ea"/>
        <a:cs typeface="+mn-cs"/>
      </a:defRPr>
    </a:lvl6pPr>
    <a:lvl7pPr marL="4476902" algn="l" defTabSz="1492301" rtl="0" eaLnBrk="1" latinLnBrk="0" hangingPunct="1">
      <a:defRPr sz="2938" kern="1200">
        <a:solidFill>
          <a:schemeClr val="tx1"/>
        </a:solidFill>
        <a:latin typeface="+mn-lt"/>
        <a:ea typeface="+mn-ea"/>
        <a:cs typeface="+mn-cs"/>
      </a:defRPr>
    </a:lvl7pPr>
    <a:lvl8pPr marL="5223053" algn="l" defTabSz="1492301" rtl="0" eaLnBrk="1" latinLnBrk="0" hangingPunct="1">
      <a:defRPr sz="2938" kern="1200">
        <a:solidFill>
          <a:schemeClr val="tx1"/>
        </a:solidFill>
        <a:latin typeface="+mn-lt"/>
        <a:ea typeface="+mn-ea"/>
        <a:cs typeface="+mn-cs"/>
      </a:defRPr>
    </a:lvl8pPr>
    <a:lvl9pPr marL="5969203" algn="l" defTabSz="1492301" rtl="0" eaLnBrk="1" latinLnBrk="0" hangingPunct="1">
      <a:defRPr sz="293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6" autoAdjust="0"/>
    <p:restoredTop sz="93712" autoAdjust="0"/>
  </p:normalViewPr>
  <p:slideViewPr>
    <p:cSldViewPr snapToGrid="0">
      <p:cViewPr varScale="1">
        <p:scale>
          <a:sx n="44" d="100"/>
          <a:sy n="44" d="100"/>
        </p:scale>
        <p:origin x="-648" y="-82"/>
      </p:cViewPr>
      <p:guideLst>
        <p:guide orient="horz" pos="4032"/>
        <p:guide pos="72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E8842-F095-4D20-9879-4733B8D2F7A9}" type="datetimeFigureOut">
              <a:rPr lang="en-US" smtClean="0"/>
              <a:pPr/>
              <a:t>4/3/2016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74688" y="1143000"/>
            <a:ext cx="5508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59370-462A-4B40-848B-5703CE82B5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0322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92301" rtl="0" eaLnBrk="1" latinLnBrk="0" hangingPunct="1">
      <a:defRPr sz="1958" kern="1200">
        <a:solidFill>
          <a:schemeClr val="tx1"/>
        </a:solidFill>
        <a:latin typeface="+mn-lt"/>
        <a:ea typeface="+mn-ea"/>
        <a:cs typeface="+mn-cs"/>
      </a:defRPr>
    </a:lvl1pPr>
    <a:lvl2pPr marL="746150" algn="l" defTabSz="1492301" rtl="0" eaLnBrk="1" latinLnBrk="0" hangingPunct="1">
      <a:defRPr sz="1958" kern="1200">
        <a:solidFill>
          <a:schemeClr val="tx1"/>
        </a:solidFill>
        <a:latin typeface="+mn-lt"/>
        <a:ea typeface="+mn-ea"/>
        <a:cs typeface="+mn-cs"/>
      </a:defRPr>
    </a:lvl2pPr>
    <a:lvl3pPr marL="1492301" algn="l" defTabSz="1492301" rtl="0" eaLnBrk="1" latinLnBrk="0" hangingPunct="1">
      <a:defRPr sz="1958" kern="1200">
        <a:solidFill>
          <a:schemeClr val="tx1"/>
        </a:solidFill>
        <a:latin typeface="+mn-lt"/>
        <a:ea typeface="+mn-ea"/>
        <a:cs typeface="+mn-cs"/>
      </a:defRPr>
    </a:lvl3pPr>
    <a:lvl4pPr marL="2238451" algn="l" defTabSz="1492301" rtl="0" eaLnBrk="1" latinLnBrk="0" hangingPunct="1">
      <a:defRPr sz="1958" kern="1200">
        <a:solidFill>
          <a:schemeClr val="tx1"/>
        </a:solidFill>
        <a:latin typeface="+mn-lt"/>
        <a:ea typeface="+mn-ea"/>
        <a:cs typeface="+mn-cs"/>
      </a:defRPr>
    </a:lvl4pPr>
    <a:lvl5pPr marL="2984602" algn="l" defTabSz="1492301" rtl="0" eaLnBrk="1" latinLnBrk="0" hangingPunct="1">
      <a:defRPr sz="1958" kern="1200">
        <a:solidFill>
          <a:schemeClr val="tx1"/>
        </a:solidFill>
        <a:latin typeface="+mn-lt"/>
        <a:ea typeface="+mn-ea"/>
        <a:cs typeface="+mn-cs"/>
      </a:defRPr>
    </a:lvl5pPr>
    <a:lvl6pPr marL="3730752" algn="l" defTabSz="1492301" rtl="0" eaLnBrk="1" latinLnBrk="0" hangingPunct="1">
      <a:defRPr sz="1958" kern="1200">
        <a:solidFill>
          <a:schemeClr val="tx1"/>
        </a:solidFill>
        <a:latin typeface="+mn-lt"/>
        <a:ea typeface="+mn-ea"/>
        <a:cs typeface="+mn-cs"/>
      </a:defRPr>
    </a:lvl6pPr>
    <a:lvl7pPr marL="4476902" algn="l" defTabSz="1492301" rtl="0" eaLnBrk="1" latinLnBrk="0" hangingPunct="1">
      <a:defRPr sz="1958" kern="1200">
        <a:solidFill>
          <a:schemeClr val="tx1"/>
        </a:solidFill>
        <a:latin typeface="+mn-lt"/>
        <a:ea typeface="+mn-ea"/>
        <a:cs typeface="+mn-cs"/>
      </a:defRPr>
    </a:lvl7pPr>
    <a:lvl8pPr marL="5223053" algn="l" defTabSz="1492301" rtl="0" eaLnBrk="1" latinLnBrk="0" hangingPunct="1">
      <a:defRPr sz="1958" kern="1200">
        <a:solidFill>
          <a:schemeClr val="tx1"/>
        </a:solidFill>
        <a:latin typeface="+mn-lt"/>
        <a:ea typeface="+mn-ea"/>
        <a:cs typeface="+mn-cs"/>
      </a:defRPr>
    </a:lvl8pPr>
    <a:lvl9pPr marL="5969203" algn="l" defTabSz="1492301" rtl="0" eaLnBrk="1" latinLnBrk="0" hangingPunct="1">
      <a:defRPr sz="195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77D70-F193-4353-836F-31B604DF4B7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846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77D70-F193-4353-836F-31B604DF4B7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846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77D70-F193-4353-836F-31B604DF4B7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846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77D70-F193-4353-836F-31B604DF4B7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846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77D70-F193-4353-836F-31B604DF4B7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846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wmf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wmf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4.w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4.w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wmf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wmf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wmf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wmf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wmf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wmf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wmf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wmf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wmf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500" y="2095078"/>
            <a:ext cx="17145000" cy="4456853"/>
          </a:xfrm>
        </p:spPr>
        <p:txBody>
          <a:bodyPr anchor="b"/>
          <a:lstStyle>
            <a:lvl1pPr algn="ctr">
              <a:defRPr sz="11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500" y="6723804"/>
            <a:ext cx="17145000" cy="3090756"/>
          </a:xfrm>
        </p:spPr>
        <p:txBody>
          <a:bodyPr/>
          <a:lstStyle>
            <a:lvl1pPr marL="0" indent="0" algn="ctr">
              <a:buNone/>
              <a:defRPr sz="4480"/>
            </a:lvl1pPr>
            <a:lvl2pPr marL="853455" indent="0" algn="ctr">
              <a:buNone/>
              <a:defRPr sz="3733"/>
            </a:lvl2pPr>
            <a:lvl3pPr marL="1706910" indent="0" algn="ctr">
              <a:buNone/>
              <a:defRPr sz="3360"/>
            </a:lvl3pPr>
            <a:lvl4pPr marL="2560366" indent="0" algn="ctr">
              <a:buNone/>
              <a:defRPr sz="2987"/>
            </a:lvl4pPr>
            <a:lvl5pPr marL="3413821" indent="0" algn="ctr">
              <a:buNone/>
              <a:defRPr sz="2987"/>
            </a:lvl5pPr>
            <a:lvl6pPr marL="4267276" indent="0" algn="ctr">
              <a:buNone/>
              <a:defRPr sz="2987"/>
            </a:lvl6pPr>
            <a:lvl7pPr marL="5120731" indent="0" algn="ctr">
              <a:buNone/>
              <a:defRPr sz="2987"/>
            </a:lvl7pPr>
            <a:lvl8pPr marL="5974187" indent="0" algn="ctr">
              <a:buNone/>
              <a:defRPr sz="2987"/>
            </a:lvl8pPr>
            <a:lvl9pPr marL="6827642" indent="0" algn="ctr">
              <a:buNone/>
              <a:defRPr sz="2987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F0F3-D689-4100-977F-5A806150915B}" type="datetimeFigureOut">
              <a:rPr lang="en-US" smtClean="0"/>
              <a:pPr/>
              <a:t>4/3/2016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A765-DF11-42F3-A2F3-C8F5A39B20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9610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F0F3-D689-4100-977F-5A806150915B}" type="datetimeFigureOut">
              <a:rPr lang="en-US" smtClean="0"/>
              <a:pPr/>
              <a:t>4/3/2016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A765-DF11-42F3-A2F3-C8F5A39B20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2145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359187" y="681567"/>
            <a:ext cx="4929188" cy="1084876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71625" y="681567"/>
            <a:ext cx="14501813" cy="108487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F0F3-D689-4100-977F-5A806150915B}" type="datetimeFigureOut">
              <a:rPr lang="en-US" smtClean="0"/>
              <a:pPr/>
              <a:t>4/3/2016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A765-DF11-42F3-A2F3-C8F5A39B20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7942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11287125" y="3"/>
            <a:ext cx="11572875" cy="1135549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858" y="681568"/>
            <a:ext cx="20798519" cy="2474384"/>
          </a:xfrm>
        </p:spPr>
        <p:txBody>
          <a:bodyPr>
            <a:normAutofit/>
          </a:bodyPr>
          <a:lstStyle>
            <a:lvl1pPr>
              <a:defRPr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857" y="3407833"/>
            <a:ext cx="11293930" cy="8122498"/>
          </a:xfrm>
          <a:ln>
            <a:noFill/>
          </a:ln>
        </p:spPr>
        <p:txBody>
          <a:bodyPr>
            <a:normAutofit/>
          </a:bodyPr>
          <a:lstStyle>
            <a:lvl1pPr>
              <a:buClr>
                <a:srgbClr val="FF0000"/>
              </a:buClr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575756"/>
              </a:buCl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0000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575756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0000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o-R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73580-B2E0-4A21-8971-EA57DCA7347B}" type="datetimeFigureOut">
              <a:rPr lang="ro-RO" smtClean="0"/>
              <a:pPr/>
              <a:t>03.04.2016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84416-DA4D-4CBE-AC89-706A2E396C17}" type="slidenum">
              <a:rPr lang="ro-RO" smtClean="0"/>
              <a:pPr/>
              <a:t>‹#›</a:t>
            </a:fld>
            <a:endParaRPr lang="ro-RO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65842" y="11355493"/>
            <a:ext cx="22622333" cy="1396058"/>
            <a:chOff x="88449" y="6083300"/>
            <a:chExt cx="12065244" cy="747888"/>
          </a:xfrm>
        </p:grpSpPr>
        <p:grpSp>
          <p:nvGrpSpPr>
            <p:cNvPr id="8" name="Group 7"/>
            <p:cNvGrpSpPr/>
            <p:nvPr/>
          </p:nvGrpSpPr>
          <p:grpSpPr>
            <a:xfrm>
              <a:off x="836835" y="6083300"/>
              <a:ext cx="11316858" cy="747888"/>
              <a:chOff x="581891" y="852312"/>
              <a:chExt cx="11316858" cy="747888"/>
            </a:xfrm>
          </p:grpSpPr>
          <p:pic>
            <p:nvPicPr>
              <p:cNvPr id="10" name="Picture 9" descr="prezentare-bkg-alb.png"/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/>
            </p:blipFill>
            <p:spPr>
              <a:xfrm>
                <a:off x="581891" y="852312"/>
                <a:ext cx="7980218" cy="747887"/>
              </a:xfrm>
              <a:prstGeom prst="rect">
                <a:avLst/>
              </a:prstGeom>
            </p:spPr>
          </p:pic>
          <p:pic>
            <p:nvPicPr>
              <p:cNvPr id="11" name="Picture 10" descr="prezentare-bkg-alb.png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/>
            </p:blipFill>
            <p:spPr>
              <a:xfrm>
                <a:off x="4618186" y="852312"/>
                <a:ext cx="7280563" cy="747888"/>
              </a:xfrm>
              <a:prstGeom prst="rect">
                <a:avLst/>
              </a:prstGeom>
            </p:spPr>
          </p:pic>
        </p:grpSp>
        <p:pic>
          <p:nvPicPr>
            <p:cNvPr id="9" name="Picture 8" descr="prezentare-bkg-alb.png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88449" y="6083300"/>
              <a:ext cx="800100" cy="744488"/>
            </a:xfrm>
            <a:prstGeom prst="rect">
              <a:avLst/>
            </a:prstGeom>
          </p:spPr>
        </p:pic>
      </p:grpSp>
      <p:pic>
        <p:nvPicPr>
          <p:cNvPr id="14" name="Picture 13" descr="teamnet logo rgb.wmf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835" y="12022795"/>
            <a:ext cx="2025000" cy="23682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221316" y="11343870"/>
            <a:ext cx="4235020" cy="13907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938"/>
          </a:p>
        </p:txBody>
      </p:sp>
      <p:pic>
        <p:nvPicPr>
          <p:cNvPr id="16" name="Picture 15" descr="teamnet logo rgb.wmf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5979" y="12244066"/>
            <a:ext cx="2025000" cy="2368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684560" y="11735798"/>
            <a:ext cx="1687731" cy="75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7799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11287125" y="121129"/>
            <a:ext cx="11572875" cy="1135549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858" y="681568"/>
            <a:ext cx="20798519" cy="2474384"/>
          </a:xfrm>
        </p:spPr>
        <p:txBody>
          <a:bodyPr>
            <a:normAutofit/>
          </a:bodyPr>
          <a:lstStyle>
            <a:lvl1pPr>
              <a:defRPr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857" y="3407833"/>
            <a:ext cx="11293930" cy="8122498"/>
          </a:xfrm>
          <a:ln>
            <a:noFill/>
          </a:ln>
        </p:spPr>
        <p:txBody>
          <a:bodyPr>
            <a:normAutofit/>
          </a:bodyPr>
          <a:lstStyle>
            <a:lvl1pPr>
              <a:buClr>
                <a:srgbClr val="FF0000"/>
              </a:buClr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575756"/>
              </a:buCl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0000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575756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0000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o-R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73580-B2E0-4A21-8971-EA57DCA7347B}" type="datetimeFigureOut">
              <a:rPr lang="ro-RO" smtClean="0"/>
              <a:pPr/>
              <a:t>03.04.2016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6144875" y="11777262"/>
            <a:ext cx="5143500" cy="681567"/>
          </a:xfrm>
        </p:spPr>
        <p:txBody>
          <a:bodyPr/>
          <a:lstStyle/>
          <a:p>
            <a:fld id="{5E884416-DA4D-4CBE-AC89-706A2E396C17}" type="slidenum">
              <a:rPr lang="ro-RO" smtClean="0"/>
              <a:pPr/>
              <a:t>‹#›</a:t>
            </a:fld>
            <a:endParaRPr lang="ro-RO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65842" y="11355493"/>
            <a:ext cx="22622333" cy="1396058"/>
            <a:chOff x="88449" y="6083300"/>
            <a:chExt cx="12065244" cy="747888"/>
          </a:xfrm>
        </p:grpSpPr>
        <p:grpSp>
          <p:nvGrpSpPr>
            <p:cNvPr id="8" name="Group 7"/>
            <p:cNvGrpSpPr/>
            <p:nvPr/>
          </p:nvGrpSpPr>
          <p:grpSpPr>
            <a:xfrm>
              <a:off x="836835" y="6083300"/>
              <a:ext cx="11316858" cy="747888"/>
              <a:chOff x="581891" y="852312"/>
              <a:chExt cx="11316858" cy="747888"/>
            </a:xfrm>
          </p:grpSpPr>
          <p:pic>
            <p:nvPicPr>
              <p:cNvPr id="10" name="Picture 9" descr="prezentare-bkg-alb.png"/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/>
            </p:blipFill>
            <p:spPr>
              <a:xfrm>
                <a:off x="581891" y="852312"/>
                <a:ext cx="7980218" cy="747887"/>
              </a:xfrm>
              <a:prstGeom prst="rect">
                <a:avLst/>
              </a:prstGeom>
            </p:spPr>
          </p:pic>
          <p:pic>
            <p:nvPicPr>
              <p:cNvPr id="11" name="Picture 10" descr="prezentare-bkg-alb.png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/>
            </p:blipFill>
            <p:spPr>
              <a:xfrm>
                <a:off x="4618186" y="852312"/>
                <a:ext cx="7280563" cy="747888"/>
              </a:xfrm>
              <a:prstGeom prst="rect">
                <a:avLst/>
              </a:prstGeom>
            </p:spPr>
          </p:pic>
        </p:grpSp>
        <p:pic>
          <p:nvPicPr>
            <p:cNvPr id="9" name="Picture 8" descr="prezentare-bkg-alb.png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88449" y="6083300"/>
              <a:ext cx="800100" cy="744488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 userDrawn="1"/>
        </p:nvSpPr>
        <p:spPr>
          <a:xfrm>
            <a:off x="16618050" y="11667022"/>
            <a:ext cx="2155668" cy="10308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teamnet logo rgb.wmf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662643" y="12306746"/>
            <a:ext cx="2025000" cy="236820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19183837" y="11667022"/>
            <a:ext cx="1610845" cy="10308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9106951" y="11802792"/>
            <a:ext cx="1687731" cy="758359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21347903" y="11293510"/>
            <a:ext cx="1233151" cy="14516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http://lexcafe.ro/wp-content/uploads/2014/03/ANCPI_logo_1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61149" y="11343184"/>
            <a:ext cx="1111876" cy="116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75862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meni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rezentare-bkg-domeniu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"/>
            <a:ext cx="22859998" cy="1280159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183259" y="1431409"/>
            <a:ext cx="14428343" cy="1107105"/>
          </a:xfrm>
          <a:solidFill>
            <a:schemeClr val="bg1"/>
          </a:solidFill>
        </p:spPr>
        <p:txBody>
          <a:bodyPr lIns="80226" tIns="0" rIns="0" bIns="0">
            <a:noAutofit/>
          </a:bodyPr>
          <a:lstStyle>
            <a:lvl1pPr algn="l">
              <a:defRPr sz="6700" b="1"/>
            </a:lvl1pPr>
          </a:lstStyle>
          <a:p>
            <a:r>
              <a:rPr lang="cs-CZ" dirty="0"/>
              <a:t>Click to edit Master title style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3682158" y="3176695"/>
            <a:ext cx="7380000" cy="7337213"/>
          </a:xfrm>
        </p:spPr>
        <p:txBody>
          <a:bodyPr lIns="0" tIns="0" rIns="0" bIns="0" anchor="ctr" anchorCtr="0">
            <a:normAutofit/>
          </a:bodyPr>
          <a:lstStyle>
            <a:lvl1pPr marL="0" indent="0" algn="just">
              <a:buNone/>
              <a:defRPr sz="4000"/>
            </a:lvl1pPr>
            <a:lvl2pPr marL="1018870" indent="0">
              <a:buNone/>
              <a:defRPr sz="2700"/>
            </a:lvl2pPr>
            <a:lvl3pPr marL="2037740" indent="0">
              <a:buNone/>
              <a:defRPr sz="2200"/>
            </a:lvl3pPr>
            <a:lvl4pPr marL="3056611" indent="0">
              <a:buNone/>
              <a:defRPr sz="2000"/>
            </a:lvl4pPr>
            <a:lvl5pPr marL="4075481" indent="0">
              <a:buNone/>
              <a:defRPr sz="2000"/>
            </a:lvl5pPr>
            <a:lvl6pPr marL="5094351" indent="0">
              <a:buNone/>
              <a:defRPr sz="2000"/>
            </a:lvl6pPr>
            <a:lvl7pPr marL="6113221" indent="0">
              <a:buNone/>
              <a:defRPr sz="2000"/>
            </a:lvl7pPr>
            <a:lvl8pPr marL="7132091" indent="0">
              <a:buNone/>
              <a:defRPr sz="2000"/>
            </a:lvl8pPr>
            <a:lvl9pPr marL="8150962" indent="0">
              <a:buNone/>
              <a:defRPr sz="2000"/>
            </a:lvl9pPr>
          </a:lstStyle>
          <a:p>
            <a:pPr lvl="0"/>
            <a:r>
              <a:rPr lang="cs-CZ" dirty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19896668" y="948267"/>
            <a:ext cx="1608665" cy="20387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03774" tIns="101887" rIns="203774" bIns="101887"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0706823" y="233078"/>
            <a:ext cx="1695975" cy="1331564"/>
          </a:xfrm>
          <a:prstGeom prst="rect">
            <a:avLst/>
          </a:prstGeom>
        </p:spPr>
      </p:pic>
      <p:pic>
        <p:nvPicPr>
          <p:cNvPr id="16" name="Picture 15" descr="teamnet logo rgb.wmf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1813" y="12171217"/>
            <a:ext cx="2700000" cy="2368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284224" y="11859079"/>
            <a:ext cx="2250308" cy="75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044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rezentare-bkg-al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22860000" cy="128016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131889" y="1431409"/>
            <a:ext cx="14098713" cy="1107105"/>
          </a:xfrm>
          <a:solidFill>
            <a:schemeClr val="bg1"/>
          </a:solidFill>
        </p:spPr>
        <p:txBody>
          <a:bodyPr lIns="80226" tIns="0" rIns="0" bIns="0">
            <a:normAutofit/>
          </a:bodyPr>
          <a:lstStyle>
            <a:lvl1pPr algn="l">
              <a:defRPr sz="6700" b="1"/>
            </a:lvl1pPr>
          </a:lstStyle>
          <a:p>
            <a:r>
              <a:rPr lang="cs-CZ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1811" y="2987041"/>
            <a:ext cx="19260348" cy="8754982"/>
          </a:xfrm>
        </p:spPr>
        <p:txBody>
          <a:bodyPr lIns="0" tIns="0" rIns="0" bIns="0" anchor="ctr" anchorCtr="0">
            <a:normAutofit/>
          </a:bodyPr>
          <a:lstStyle>
            <a:lvl1pPr marL="636794" indent="-636794" algn="just">
              <a:spcBef>
                <a:spcPts val="0"/>
              </a:spcBef>
              <a:buClr>
                <a:srgbClr val="E60000"/>
              </a:buClr>
              <a:buFont typeface="Arial" panose="020B0604020202020204" pitchFamily="34" charset="0"/>
              <a:buChar char="•"/>
              <a:defRPr sz="4000"/>
            </a:lvl1pPr>
            <a:lvl2pPr algn="just">
              <a:spcBef>
                <a:spcPts val="0"/>
              </a:spcBef>
              <a:buClr>
                <a:srgbClr val="E60000"/>
              </a:buClr>
              <a:defRPr sz="3600"/>
            </a:lvl2pPr>
            <a:lvl3pPr algn="just">
              <a:spcBef>
                <a:spcPts val="0"/>
              </a:spcBef>
              <a:defRPr sz="3600"/>
            </a:lvl3pPr>
            <a:lvl4pPr algn="just">
              <a:spcBef>
                <a:spcPts val="0"/>
              </a:spcBef>
              <a:buClr>
                <a:srgbClr val="E60000"/>
              </a:buClr>
              <a:defRPr sz="3600"/>
            </a:lvl4pPr>
            <a:lvl5pPr algn="just">
              <a:spcBef>
                <a:spcPts val="0"/>
              </a:spcBef>
              <a:defRPr sz="3600"/>
            </a:lvl5pPr>
          </a:lstStyle>
          <a:p>
            <a:pPr lvl="0"/>
            <a:r>
              <a:rPr lang="cs-CZ" dirty="0"/>
              <a:t>Click to edit Master text styles</a:t>
            </a:r>
          </a:p>
          <a:p>
            <a:pPr lvl="1"/>
            <a:r>
              <a:rPr lang="cs-CZ" dirty="0"/>
              <a:t>Second level</a:t>
            </a:r>
          </a:p>
          <a:p>
            <a:pPr lvl="2"/>
            <a:r>
              <a:rPr lang="cs-CZ" dirty="0"/>
              <a:t>Third level</a:t>
            </a:r>
          </a:p>
          <a:p>
            <a:pPr lvl="3"/>
            <a:r>
              <a:rPr lang="cs-CZ" dirty="0"/>
              <a:t>Fourth level</a:t>
            </a:r>
          </a:p>
          <a:p>
            <a:pPr lvl="4"/>
            <a:r>
              <a:rPr lang="cs-CZ" dirty="0"/>
              <a:t>Fifth level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19896668" y="948267"/>
            <a:ext cx="1608665" cy="20387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03774" tIns="101887" rIns="203774" bIns="101887"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0706823" y="233078"/>
            <a:ext cx="1695975" cy="1331564"/>
          </a:xfrm>
          <a:prstGeom prst="rect">
            <a:avLst/>
          </a:prstGeom>
        </p:spPr>
      </p:pic>
      <p:pic>
        <p:nvPicPr>
          <p:cNvPr id="11" name="Picture 10" descr="teamnet logo rgb.wmf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1813" y="12171217"/>
            <a:ext cx="2700000" cy="2368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284224" y="11859079"/>
            <a:ext cx="2250308" cy="75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06632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11287125" y="121129"/>
            <a:ext cx="11572875" cy="1135549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858" y="681568"/>
            <a:ext cx="20798519" cy="2474384"/>
          </a:xfrm>
        </p:spPr>
        <p:txBody>
          <a:bodyPr>
            <a:normAutofit/>
          </a:bodyPr>
          <a:lstStyle>
            <a:lvl1pPr>
              <a:defRPr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857" y="3407833"/>
            <a:ext cx="11293930" cy="8122498"/>
          </a:xfrm>
          <a:ln>
            <a:noFill/>
          </a:ln>
        </p:spPr>
        <p:txBody>
          <a:bodyPr>
            <a:normAutofit/>
          </a:bodyPr>
          <a:lstStyle>
            <a:lvl1pPr>
              <a:buClr>
                <a:srgbClr val="FF0000"/>
              </a:buClr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575756"/>
              </a:buCl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0000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575756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0000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o-R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73580-B2E0-4A21-8971-EA57DCA7347B}" type="datetimeFigureOut">
              <a:rPr lang="ro-RO" smtClean="0"/>
              <a:pPr/>
              <a:t>03.04.2016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6144875" y="11777262"/>
            <a:ext cx="5143500" cy="681567"/>
          </a:xfrm>
        </p:spPr>
        <p:txBody>
          <a:bodyPr/>
          <a:lstStyle/>
          <a:p>
            <a:fld id="{5E884416-DA4D-4CBE-AC89-706A2E396C17}" type="slidenum">
              <a:rPr lang="ro-RO" smtClean="0"/>
              <a:pPr/>
              <a:t>‹#›</a:t>
            </a:fld>
            <a:endParaRPr lang="ro-RO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65842" y="11355493"/>
            <a:ext cx="22622333" cy="1396058"/>
            <a:chOff x="88449" y="6083300"/>
            <a:chExt cx="12065244" cy="747888"/>
          </a:xfrm>
        </p:grpSpPr>
        <p:grpSp>
          <p:nvGrpSpPr>
            <p:cNvPr id="8" name="Group 7"/>
            <p:cNvGrpSpPr/>
            <p:nvPr/>
          </p:nvGrpSpPr>
          <p:grpSpPr>
            <a:xfrm>
              <a:off x="836835" y="6083300"/>
              <a:ext cx="11316858" cy="747888"/>
              <a:chOff x="581891" y="852312"/>
              <a:chExt cx="11316858" cy="747888"/>
            </a:xfrm>
          </p:grpSpPr>
          <p:pic>
            <p:nvPicPr>
              <p:cNvPr id="10" name="Picture 9" descr="prezentare-bkg-alb.png"/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/>
            </p:blipFill>
            <p:spPr>
              <a:xfrm>
                <a:off x="581891" y="852312"/>
                <a:ext cx="7980218" cy="747887"/>
              </a:xfrm>
              <a:prstGeom prst="rect">
                <a:avLst/>
              </a:prstGeom>
            </p:spPr>
          </p:pic>
          <p:pic>
            <p:nvPicPr>
              <p:cNvPr id="11" name="Picture 10" descr="prezentare-bkg-alb.png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/>
            </p:blipFill>
            <p:spPr>
              <a:xfrm>
                <a:off x="4618186" y="852312"/>
                <a:ext cx="7280563" cy="747888"/>
              </a:xfrm>
              <a:prstGeom prst="rect">
                <a:avLst/>
              </a:prstGeom>
            </p:spPr>
          </p:pic>
        </p:grpSp>
        <p:pic>
          <p:nvPicPr>
            <p:cNvPr id="9" name="Picture 8" descr="prezentare-bkg-alb.png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88449" y="6083300"/>
              <a:ext cx="800100" cy="744488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 userDrawn="1"/>
        </p:nvSpPr>
        <p:spPr>
          <a:xfrm>
            <a:off x="16618050" y="11667022"/>
            <a:ext cx="2155668" cy="10308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teamnet logo rgb.wmf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662643" y="12306746"/>
            <a:ext cx="2025000" cy="236820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19183837" y="11667022"/>
            <a:ext cx="1610845" cy="10308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9106951" y="11802792"/>
            <a:ext cx="1687731" cy="758359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21347903" y="11293510"/>
            <a:ext cx="1233151" cy="14516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http://lexcafe.ro/wp-content/uploads/2014/03/ANCPI_logo_1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61149" y="11343184"/>
            <a:ext cx="1111876" cy="116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75862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11287125" y="121129"/>
            <a:ext cx="11572875" cy="1135549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858" y="681568"/>
            <a:ext cx="20798519" cy="2474384"/>
          </a:xfrm>
        </p:spPr>
        <p:txBody>
          <a:bodyPr>
            <a:normAutofit/>
          </a:bodyPr>
          <a:lstStyle>
            <a:lvl1pPr>
              <a:defRPr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857" y="3407833"/>
            <a:ext cx="11293930" cy="8122498"/>
          </a:xfrm>
          <a:ln>
            <a:noFill/>
          </a:ln>
        </p:spPr>
        <p:txBody>
          <a:bodyPr>
            <a:normAutofit/>
          </a:bodyPr>
          <a:lstStyle>
            <a:lvl1pPr>
              <a:buClr>
                <a:srgbClr val="FF0000"/>
              </a:buClr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575756"/>
              </a:buCl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0000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575756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0000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o-R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73580-B2E0-4A21-8971-EA57DCA7347B}" type="datetimeFigureOut">
              <a:rPr lang="ro-RO" smtClean="0"/>
              <a:pPr/>
              <a:t>03.04.2016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6144875" y="11777262"/>
            <a:ext cx="5143500" cy="681567"/>
          </a:xfrm>
        </p:spPr>
        <p:txBody>
          <a:bodyPr/>
          <a:lstStyle/>
          <a:p>
            <a:fld id="{5E884416-DA4D-4CBE-AC89-706A2E396C17}" type="slidenum">
              <a:rPr lang="ro-RO" smtClean="0"/>
              <a:pPr/>
              <a:t>‹#›</a:t>
            </a:fld>
            <a:endParaRPr lang="ro-RO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65842" y="11355493"/>
            <a:ext cx="22622333" cy="1396058"/>
            <a:chOff x="88449" y="6083300"/>
            <a:chExt cx="12065244" cy="747888"/>
          </a:xfrm>
        </p:grpSpPr>
        <p:grpSp>
          <p:nvGrpSpPr>
            <p:cNvPr id="8" name="Group 7"/>
            <p:cNvGrpSpPr/>
            <p:nvPr/>
          </p:nvGrpSpPr>
          <p:grpSpPr>
            <a:xfrm>
              <a:off x="836835" y="6083300"/>
              <a:ext cx="11316858" cy="747888"/>
              <a:chOff x="581891" y="852312"/>
              <a:chExt cx="11316858" cy="747888"/>
            </a:xfrm>
          </p:grpSpPr>
          <p:pic>
            <p:nvPicPr>
              <p:cNvPr id="10" name="Picture 9" descr="prezentare-bkg-alb.png"/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/>
            </p:blipFill>
            <p:spPr>
              <a:xfrm>
                <a:off x="581891" y="852312"/>
                <a:ext cx="7980218" cy="747887"/>
              </a:xfrm>
              <a:prstGeom prst="rect">
                <a:avLst/>
              </a:prstGeom>
            </p:spPr>
          </p:pic>
          <p:pic>
            <p:nvPicPr>
              <p:cNvPr id="11" name="Picture 10" descr="prezentare-bkg-alb.png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/>
            </p:blipFill>
            <p:spPr>
              <a:xfrm>
                <a:off x="4618186" y="852312"/>
                <a:ext cx="7280563" cy="747888"/>
              </a:xfrm>
              <a:prstGeom prst="rect">
                <a:avLst/>
              </a:prstGeom>
            </p:spPr>
          </p:pic>
        </p:grpSp>
        <p:pic>
          <p:nvPicPr>
            <p:cNvPr id="9" name="Picture 8" descr="prezentare-bkg-alb.png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88449" y="6083300"/>
              <a:ext cx="800100" cy="744488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 userDrawn="1"/>
        </p:nvSpPr>
        <p:spPr>
          <a:xfrm>
            <a:off x="16618050" y="11667022"/>
            <a:ext cx="2155668" cy="10308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teamnet logo rgb.wmf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662643" y="12306746"/>
            <a:ext cx="2025000" cy="236820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19183837" y="11667022"/>
            <a:ext cx="1610845" cy="10308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9106951" y="11802792"/>
            <a:ext cx="1687731" cy="758359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21347903" y="11293510"/>
            <a:ext cx="1233151" cy="14516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http://lexcafe.ro/wp-content/uploads/2014/03/ANCPI_logo_1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61149" y="11343184"/>
            <a:ext cx="1111876" cy="116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75862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11287125" y="121129"/>
            <a:ext cx="11572875" cy="1135549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858" y="681568"/>
            <a:ext cx="20798519" cy="2474384"/>
          </a:xfrm>
        </p:spPr>
        <p:txBody>
          <a:bodyPr>
            <a:normAutofit/>
          </a:bodyPr>
          <a:lstStyle>
            <a:lvl1pPr>
              <a:defRPr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857" y="3407833"/>
            <a:ext cx="11293930" cy="8122498"/>
          </a:xfrm>
          <a:ln>
            <a:noFill/>
          </a:ln>
        </p:spPr>
        <p:txBody>
          <a:bodyPr>
            <a:normAutofit/>
          </a:bodyPr>
          <a:lstStyle>
            <a:lvl1pPr>
              <a:buClr>
                <a:srgbClr val="FF0000"/>
              </a:buClr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575756"/>
              </a:buCl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0000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575756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0000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o-R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73580-B2E0-4A21-8971-EA57DCA7347B}" type="datetimeFigureOut">
              <a:rPr lang="ro-RO" smtClean="0"/>
              <a:pPr/>
              <a:t>03.04.2016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6144875" y="11777262"/>
            <a:ext cx="5143500" cy="681567"/>
          </a:xfrm>
        </p:spPr>
        <p:txBody>
          <a:bodyPr/>
          <a:lstStyle/>
          <a:p>
            <a:fld id="{5E884416-DA4D-4CBE-AC89-706A2E396C17}" type="slidenum">
              <a:rPr lang="ro-RO" smtClean="0"/>
              <a:pPr/>
              <a:t>‹#›</a:t>
            </a:fld>
            <a:endParaRPr lang="ro-RO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65842" y="11355493"/>
            <a:ext cx="22622333" cy="1396058"/>
            <a:chOff x="88449" y="6083300"/>
            <a:chExt cx="12065244" cy="747888"/>
          </a:xfrm>
        </p:grpSpPr>
        <p:grpSp>
          <p:nvGrpSpPr>
            <p:cNvPr id="8" name="Group 7"/>
            <p:cNvGrpSpPr/>
            <p:nvPr/>
          </p:nvGrpSpPr>
          <p:grpSpPr>
            <a:xfrm>
              <a:off x="836835" y="6083300"/>
              <a:ext cx="11316858" cy="747888"/>
              <a:chOff x="581891" y="852312"/>
              <a:chExt cx="11316858" cy="747888"/>
            </a:xfrm>
          </p:grpSpPr>
          <p:pic>
            <p:nvPicPr>
              <p:cNvPr id="10" name="Picture 9" descr="prezentare-bkg-alb.png"/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/>
            </p:blipFill>
            <p:spPr>
              <a:xfrm>
                <a:off x="581891" y="852312"/>
                <a:ext cx="7980218" cy="747887"/>
              </a:xfrm>
              <a:prstGeom prst="rect">
                <a:avLst/>
              </a:prstGeom>
            </p:spPr>
          </p:pic>
          <p:pic>
            <p:nvPicPr>
              <p:cNvPr id="11" name="Picture 10" descr="prezentare-bkg-alb.png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/>
            </p:blipFill>
            <p:spPr>
              <a:xfrm>
                <a:off x="4618186" y="852312"/>
                <a:ext cx="7280563" cy="747888"/>
              </a:xfrm>
              <a:prstGeom prst="rect">
                <a:avLst/>
              </a:prstGeom>
            </p:spPr>
          </p:pic>
        </p:grpSp>
        <p:pic>
          <p:nvPicPr>
            <p:cNvPr id="9" name="Picture 8" descr="prezentare-bkg-alb.png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88449" y="6083300"/>
              <a:ext cx="800100" cy="744488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 userDrawn="1"/>
        </p:nvSpPr>
        <p:spPr>
          <a:xfrm>
            <a:off x="16618050" y="11667022"/>
            <a:ext cx="2155668" cy="10308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teamnet logo rgb.wmf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662643" y="12306746"/>
            <a:ext cx="2025000" cy="236820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19183837" y="11667022"/>
            <a:ext cx="1610845" cy="10308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9106951" y="11802792"/>
            <a:ext cx="1687731" cy="758359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21347903" y="11293510"/>
            <a:ext cx="1233151" cy="14516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http://lexcafe.ro/wp-content/uploads/2014/03/ANCPI_logo_1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61149" y="11343184"/>
            <a:ext cx="1111876" cy="116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75862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11287125" y="121129"/>
            <a:ext cx="11572875" cy="1135549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858" y="681568"/>
            <a:ext cx="20798519" cy="2474384"/>
          </a:xfrm>
        </p:spPr>
        <p:txBody>
          <a:bodyPr>
            <a:normAutofit/>
          </a:bodyPr>
          <a:lstStyle>
            <a:lvl1pPr>
              <a:defRPr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857" y="3407833"/>
            <a:ext cx="11293930" cy="8122498"/>
          </a:xfrm>
          <a:ln>
            <a:noFill/>
          </a:ln>
        </p:spPr>
        <p:txBody>
          <a:bodyPr>
            <a:normAutofit/>
          </a:bodyPr>
          <a:lstStyle>
            <a:lvl1pPr>
              <a:buClr>
                <a:srgbClr val="FF0000"/>
              </a:buClr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575756"/>
              </a:buCl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0000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575756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0000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o-R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73580-B2E0-4A21-8971-EA57DCA7347B}" type="datetimeFigureOut">
              <a:rPr lang="ro-RO" smtClean="0"/>
              <a:pPr/>
              <a:t>03.04.2016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6144875" y="11777262"/>
            <a:ext cx="5143500" cy="681567"/>
          </a:xfrm>
        </p:spPr>
        <p:txBody>
          <a:bodyPr/>
          <a:lstStyle/>
          <a:p>
            <a:fld id="{5E884416-DA4D-4CBE-AC89-706A2E396C17}" type="slidenum">
              <a:rPr lang="ro-RO" smtClean="0"/>
              <a:pPr/>
              <a:t>‹#›</a:t>
            </a:fld>
            <a:endParaRPr lang="ro-RO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65842" y="11355493"/>
            <a:ext cx="22622333" cy="1396058"/>
            <a:chOff x="88449" y="6083300"/>
            <a:chExt cx="12065244" cy="747888"/>
          </a:xfrm>
        </p:grpSpPr>
        <p:grpSp>
          <p:nvGrpSpPr>
            <p:cNvPr id="8" name="Group 7"/>
            <p:cNvGrpSpPr/>
            <p:nvPr/>
          </p:nvGrpSpPr>
          <p:grpSpPr>
            <a:xfrm>
              <a:off x="836835" y="6083300"/>
              <a:ext cx="11316858" cy="747888"/>
              <a:chOff x="581891" y="852312"/>
              <a:chExt cx="11316858" cy="747888"/>
            </a:xfrm>
          </p:grpSpPr>
          <p:pic>
            <p:nvPicPr>
              <p:cNvPr id="10" name="Picture 9" descr="prezentare-bkg-alb.png"/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/>
            </p:blipFill>
            <p:spPr>
              <a:xfrm>
                <a:off x="581891" y="852312"/>
                <a:ext cx="7980218" cy="747887"/>
              </a:xfrm>
              <a:prstGeom prst="rect">
                <a:avLst/>
              </a:prstGeom>
            </p:spPr>
          </p:pic>
          <p:pic>
            <p:nvPicPr>
              <p:cNvPr id="11" name="Picture 10" descr="prezentare-bkg-alb.png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/>
            </p:blipFill>
            <p:spPr>
              <a:xfrm>
                <a:off x="4618186" y="852312"/>
                <a:ext cx="7280563" cy="747888"/>
              </a:xfrm>
              <a:prstGeom prst="rect">
                <a:avLst/>
              </a:prstGeom>
            </p:spPr>
          </p:pic>
        </p:grpSp>
        <p:pic>
          <p:nvPicPr>
            <p:cNvPr id="9" name="Picture 8" descr="prezentare-bkg-alb.png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88449" y="6083300"/>
              <a:ext cx="800100" cy="744488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 userDrawn="1"/>
        </p:nvSpPr>
        <p:spPr>
          <a:xfrm>
            <a:off x="16618050" y="11667022"/>
            <a:ext cx="2155668" cy="10308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teamnet logo rgb.wmf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662643" y="12306746"/>
            <a:ext cx="2025000" cy="236820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19183837" y="11667022"/>
            <a:ext cx="1610845" cy="10308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9106951" y="11802792"/>
            <a:ext cx="1687731" cy="758359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21347903" y="11293510"/>
            <a:ext cx="1233151" cy="14516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http://lexcafe.ro/wp-content/uploads/2014/03/ANCPI_logo_1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61149" y="11343184"/>
            <a:ext cx="1111876" cy="116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75862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F0F3-D689-4100-977F-5A806150915B}" type="datetimeFigureOut">
              <a:rPr lang="en-US" smtClean="0"/>
              <a:pPr/>
              <a:t>4/3/2016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A765-DF11-42F3-A2F3-C8F5A39B20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75239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11287125" y="121129"/>
            <a:ext cx="11572875" cy="1135549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858" y="681568"/>
            <a:ext cx="20798519" cy="2474384"/>
          </a:xfrm>
        </p:spPr>
        <p:txBody>
          <a:bodyPr>
            <a:normAutofit/>
          </a:bodyPr>
          <a:lstStyle>
            <a:lvl1pPr>
              <a:defRPr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857" y="3407833"/>
            <a:ext cx="11293930" cy="8122498"/>
          </a:xfrm>
          <a:ln>
            <a:noFill/>
          </a:ln>
        </p:spPr>
        <p:txBody>
          <a:bodyPr>
            <a:normAutofit/>
          </a:bodyPr>
          <a:lstStyle>
            <a:lvl1pPr>
              <a:buClr>
                <a:srgbClr val="FF0000"/>
              </a:buClr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575756"/>
              </a:buCl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0000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575756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0000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o-R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73580-B2E0-4A21-8971-EA57DCA7347B}" type="datetimeFigureOut">
              <a:rPr lang="ro-RO" smtClean="0"/>
              <a:pPr/>
              <a:t>03.04.2016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6144875" y="11777262"/>
            <a:ext cx="5143500" cy="681567"/>
          </a:xfrm>
        </p:spPr>
        <p:txBody>
          <a:bodyPr/>
          <a:lstStyle/>
          <a:p>
            <a:fld id="{5E884416-DA4D-4CBE-AC89-706A2E396C17}" type="slidenum">
              <a:rPr lang="ro-RO" smtClean="0"/>
              <a:pPr/>
              <a:t>‹#›</a:t>
            </a:fld>
            <a:endParaRPr lang="ro-RO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65842" y="11355493"/>
            <a:ext cx="22622333" cy="1396058"/>
            <a:chOff x="88449" y="6083300"/>
            <a:chExt cx="12065244" cy="747888"/>
          </a:xfrm>
        </p:grpSpPr>
        <p:grpSp>
          <p:nvGrpSpPr>
            <p:cNvPr id="8" name="Group 7"/>
            <p:cNvGrpSpPr/>
            <p:nvPr/>
          </p:nvGrpSpPr>
          <p:grpSpPr>
            <a:xfrm>
              <a:off x="836835" y="6083300"/>
              <a:ext cx="11316858" cy="747888"/>
              <a:chOff x="581891" y="852312"/>
              <a:chExt cx="11316858" cy="747888"/>
            </a:xfrm>
          </p:grpSpPr>
          <p:pic>
            <p:nvPicPr>
              <p:cNvPr id="10" name="Picture 9" descr="prezentare-bkg-alb.png"/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/>
            </p:blipFill>
            <p:spPr>
              <a:xfrm>
                <a:off x="581891" y="852312"/>
                <a:ext cx="7980218" cy="747887"/>
              </a:xfrm>
              <a:prstGeom prst="rect">
                <a:avLst/>
              </a:prstGeom>
            </p:spPr>
          </p:pic>
          <p:pic>
            <p:nvPicPr>
              <p:cNvPr id="11" name="Picture 10" descr="prezentare-bkg-alb.png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/>
            </p:blipFill>
            <p:spPr>
              <a:xfrm>
                <a:off x="4618186" y="852312"/>
                <a:ext cx="7280563" cy="747888"/>
              </a:xfrm>
              <a:prstGeom prst="rect">
                <a:avLst/>
              </a:prstGeom>
            </p:spPr>
          </p:pic>
        </p:grpSp>
        <p:pic>
          <p:nvPicPr>
            <p:cNvPr id="9" name="Picture 8" descr="prezentare-bkg-alb.png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88449" y="6083300"/>
              <a:ext cx="800100" cy="744488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 userDrawn="1"/>
        </p:nvSpPr>
        <p:spPr>
          <a:xfrm>
            <a:off x="16618050" y="11667022"/>
            <a:ext cx="2155668" cy="10308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teamnet logo rgb.wmf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662643" y="12306746"/>
            <a:ext cx="2025000" cy="236820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19183837" y="11667022"/>
            <a:ext cx="1610845" cy="10308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9106951" y="11802792"/>
            <a:ext cx="1687731" cy="758359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21347903" y="11293510"/>
            <a:ext cx="1233151" cy="14516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http://lexcafe.ro/wp-content/uploads/2014/03/ANCPI_logo_1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61149" y="11343184"/>
            <a:ext cx="1111876" cy="116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75862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11287125" y="121129"/>
            <a:ext cx="11572875" cy="1135549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858" y="681568"/>
            <a:ext cx="20798519" cy="2474384"/>
          </a:xfrm>
        </p:spPr>
        <p:txBody>
          <a:bodyPr>
            <a:normAutofit/>
          </a:bodyPr>
          <a:lstStyle>
            <a:lvl1pPr>
              <a:defRPr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857" y="3407833"/>
            <a:ext cx="11293930" cy="8122498"/>
          </a:xfrm>
          <a:ln>
            <a:noFill/>
          </a:ln>
        </p:spPr>
        <p:txBody>
          <a:bodyPr>
            <a:normAutofit/>
          </a:bodyPr>
          <a:lstStyle>
            <a:lvl1pPr>
              <a:buClr>
                <a:srgbClr val="FF0000"/>
              </a:buClr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575756"/>
              </a:buCl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0000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575756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0000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o-R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73580-B2E0-4A21-8971-EA57DCA7347B}" type="datetimeFigureOut">
              <a:rPr lang="ro-RO" smtClean="0"/>
              <a:pPr/>
              <a:t>03.04.2016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6144875" y="11777262"/>
            <a:ext cx="5143500" cy="681567"/>
          </a:xfrm>
        </p:spPr>
        <p:txBody>
          <a:bodyPr/>
          <a:lstStyle/>
          <a:p>
            <a:fld id="{5E884416-DA4D-4CBE-AC89-706A2E396C17}" type="slidenum">
              <a:rPr lang="ro-RO" smtClean="0"/>
              <a:pPr/>
              <a:t>‹#›</a:t>
            </a:fld>
            <a:endParaRPr lang="ro-RO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65842" y="11355493"/>
            <a:ext cx="22622333" cy="1396058"/>
            <a:chOff x="88449" y="6083300"/>
            <a:chExt cx="12065244" cy="747888"/>
          </a:xfrm>
        </p:grpSpPr>
        <p:grpSp>
          <p:nvGrpSpPr>
            <p:cNvPr id="8" name="Group 7"/>
            <p:cNvGrpSpPr/>
            <p:nvPr/>
          </p:nvGrpSpPr>
          <p:grpSpPr>
            <a:xfrm>
              <a:off x="836835" y="6083300"/>
              <a:ext cx="11316858" cy="747888"/>
              <a:chOff x="581891" y="852312"/>
              <a:chExt cx="11316858" cy="747888"/>
            </a:xfrm>
          </p:grpSpPr>
          <p:pic>
            <p:nvPicPr>
              <p:cNvPr id="10" name="Picture 9" descr="prezentare-bkg-alb.png"/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/>
            </p:blipFill>
            <p:spPr>
              <a:xfrm>
                <a:off x="581891" y="852312"/>
                <a:ext cx="7980218" cy="747887"/>
              </a:xfrm>
              <a:prstGeom prst="rect">
                <a:avLst/>
              </a:prstGeom>
            </p:spPr>
          </p:pic>
          <p:pic>
            <p:nvPicPr>
              <p:cNvPr id="11" name="Picture 10" descr="prezentare-bkg-alb.png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/>
            </p:blipFill>
            <p:spPr>
              <a:xfrm>
                <a:off x="4618186" y="852312"/>
                <a:ext cx="7280563" cy="747888"/>
              </a:xfrm>
              <a:prstGeom prst="rect">
                <a:avLst/>
              </a:prstGeom>
            </p:spPr>
          </p:pic>
        </p:grpSp>
        <p:pic>
          <p:nvPicPr>
            <p:cNvPr id="9" name="Picture 8" descr="prezentare-bkg-alb.png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88449" y="6083300"/>
              <a:ext cx="800100" cy="744488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 userDrawn="1"/>
        </p:nvSpPr>
        <p:spPr>
          <a:xfrm>
            <a:off x="16618050" y="11667022"/>
            <a:ext cx="2155668" cy="10308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teamnet logo rgb.wmf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662643" y="12306746"/>
            <a:ext cx="2025000" cy="236820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19183837" y="11667022"/>
            <a:ext cx="1610845" cy="10308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9106951" y="11802792"/>
            <a:ext cx="1687731" cy="758359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21347903" y="11293510"/>
            <a:ext cx="1233151" cy="14516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http://lexcafe.ro/wp-content/uploads/2014/03/ANCPI_logo_1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61149" y="11343184"/>
            <a:ext cx="1111876" cy="116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75862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11287125" y="121129"/>
            <a:ext cx="11572875" cy="1135549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858" y="681568"/>
            <a:ext cx="20798519" cy="2474384"/>
          </a:xfrm>
        </p:spPr>
        <p:txBody>
          <a:bodyPr>
            <a:normAutofit/>
          </a:bodyPr>
          <a:lstStyle>
            <a:lvl1pPr>
              <a:defRPr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857" y="3407833"/>
            <a:ext cx="11293930" cy="8122498"/>
          </a:xfrm>
          <a:ln>
            <a:noFill/>
          </a:ln>
        </p:spPr>
        <p:txBody>
          <a:bodyPr>
            <a:normAutofit/>
          </a:bodyPr>
          <a:lstStyle>
            <a:lvl1pPr>
              <a:buClr>
                <a:srgbClr val="FF0000"/>
              </a:buClr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575756"/>
              </a:buCl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0000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575756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0000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o-R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73580-B2E0-4A21-8971-EA57DCA7347B}" type="datetimeFigureOut">
              <a:rPr lang="ro-RO" smtClean="0"/>
              <a:pPr/>
              <a:t>03.04.2016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6144875" y="11777262"/>
            <a:ext cx="5143500" cy="681567"/>
          </a:xfrm>
        </p:spPr>
        <p:txBody>
          <a:bodyPr/>
          <a:lstStyle/>
          <a:p>
            <a:fld id="{5E884416-DA4D-4CBE-AC89-706A2E396C17}" type="slidenum">
              <a:rPr lang="ro-RO" smtClean="0"/>
              <a:pPr/>
              <a:t>‹#›</a:t>
            </a:fld>
            <a:endParaRPr lang="ro-RO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65842" y="11355493"/>
            <a:ext cx="22622333" cy="1396058"/>
            <a:chOff x="88449" y="6083300"/>
            <a:chExt cx="12065244" cy="747888"/>
          </a:xfrm>
        </p:grpSpPr>
        <p:grpSp>
          <p:nvGrpSpPr>
            <p:cNvPr id="8" name="Group 7"/>
            <p:cNvGrpSpPr/>
            <p:nvPr/>
          </p:nvGrpSpPr>
          <p:grpSpPr>
            <a:xfrm>
              <a:off x="836835" y="6083300"/>
              <a:ext cx="11316858" cy="747888"/>
              <a:chOff x="581891" y="852312"/>
              <a:chExt cx="11316858" cy="747888"/>
            </a:xfrm>
          </p:grpSpPr>
          <p:pic>
            <p:nvPicPr>
              <p:cNvPr id="10" name="Picture 9" descr="prezentare-bkg-alb.png"/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/>
            </p:blipFill>
            <p:spPr>
              <a:xfrm>
                <a:off x="581891" y="852312"/>
                <a:ext cx="7980218" cy="747887"/>
              </a:xfrm>
              <a:prstGeom prst="rect">
                <a:avLst/>
              </a:prstGeom>
            </p:spPr>
          </p:pic>
          <p:pic>
            <p:nvPicPr>
              <p:cNvPr id="11" name="Picture 10" descr="prezentare-bkg-alb.png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/>
            </p:blipFill>
            <p:spPr>
              <a:xfrm>
                <a:off x="4618186" y="852312"/>
                <a:ext cx="7280563" cy="747888"/>
              </a:xfrm>
              <a:prstGeom prst="rect">
                <a:avLst/>
              </a:prstGeom>
            </p:spPr>
          </p:pic>
        </p:grpSp>
        <p:pic>
          <p:nvPicPr>
            <p:cNvPr id="9" name="Picture 8" descr="prezentare-bkg-alb.png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88449" y="6083300"/>
              <a:ext cx="800100" cy="744488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 userDrawn="1"/>
        </p:nvSpPr>
        <p:spPr>
          <a:xfrm>
            <a:off x="16618050" y="11667022"/>
            <a:ext cx="2155668" cy="10308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teamnet logo rgb.wmf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662643" y="12306746"/>
            <a:ext cx="2025000" cy="236820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19183837" y="11667022"/>
            <a:ext cx="1610845" cy="10308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9106951" y="11802792"/>
            <a:ext cx="1687731" cy="758359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21347903" y="11293510"/>
            <a:ext cx="1233151" cy="14516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http://lexcafe.ro/wp-content/uploads/2014/03/ANCPI_logo_1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61149" y="11343184"/>
            <a:ext cx="1111876" cy="116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75862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11287125" y="121129"/>
            <a:ext cx="11572875" cy="1135549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858" y="681568"/>
            <a:ext cx="20798519" cy="2474384"/>
          </a:xfrm>
        </p:spPr>
        <p:txBody>
          <a:bodyPr>
            <a:normAutofit/>
          </a:bodyPr>
          <a:lstStyle>
            <a:lvl1pPr>
              <a:defRPr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857" y="3407833"/>
            <a:ext cx="11293930" cy="8122498"/>
          </a:xfrm>
          <a:ln>
            <a:noFill/>
          </a:ln>
        </p:spPr>
        <p:txBody>
          <a:bodyPr>
            <a:normAutofit/>
          </a:bodyPr>
          <a:lstStyle>
            <a:lvl1pPr>
              <a:buClr>
                <a:srgbClr val="FF0000"/>
              </a:buClr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575756"/>
              </a:buCl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0000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575756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0000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o-R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73580-B2E0-4A21-8971-EA57DCA7347B}" type="datetimeFigureOut">
              <a:rPr lang="ro-RO" smtClean="0"/>
              <a:pPr/>
              <a:t>03.04.2016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6144875" y="11777262"/>
            <a:ext cx="5143500" cy="681567"/>
          </a:xfrm>
        </p:spPr>
        <p:txBody>
          <a:bodyPr/>
          <a:lstStyle/>
          <a:p>
            <a:fld id="{5E884416-DA4D-4CBE-AC89-706A2E396C17}" type="slidenum">
              <a:rPr lang="ro-RO" smtClean="0"/>
              <a:pPr/>
              <a:t>‹#›</a:t>
            </a:fld>
            <a:endParaRPr lang="ro-RO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65842" y="11355493"/>
            <a:ext cx="22622333" cy="1396058"/>
            <a:chOff x="88449" y="6083300"/>
            <a:chExt cx="12065244" cy="747888"/>
          </a:xfrm>
        </p:grpSpPr>
        <p:grpSp>
          <p:nvGrpSpPr>
            <p:cNvPr id="8" name="Group 7"/>
            <p:cNvGrpSpPr/>
            <p:nvPr/>
          </p:nvGrpSpPr>
          <p:grpSpPr>
            <a:xfrm>
              <a:off x="836835" y="6083300"/>
              <a:ext cx="11316858" cy="747888"/>
              <a:chOff x="581891" y="852312"/>
              <a:chExt cx="11316858" cy="747888"/>
            </a:xfrm>
          </p:grpSpPr>
          <p:pic>
            <p:nvPicPr>
              <p:cNvPr id="10" name="Picture 9" descr="prezentare-bkg-alb.png"/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/>
            </p:blipFill>
            <p:spPr>
              <a:xfrm>
                <a:off x="581891" y="852312"/>
                <a:ext cx="7980218" cy="747887"/>
              </a:xfrm>
              <a:prstGeom prst="rect">
                <a:avLst/>
              </a:prstGeom>
            </p:spPr>
          </p:pic>
          <p:pic>
            <p:nvPicPr>
              <p:cNvPr id="11" name="Picture 10" descr="prezentare-bkg-alb.png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/>
            </p:blipFill>
            <p:spPr>
              <a:xfrm>
                <a:off x="4618186" y="852312"/>
                <a:ext cx="7280563" cy="747888"/>
              </a:xfrm>
              <a:prstGeom prst="rect">
                <a:avLst/>
              </a:prstGeom>
            </p:spPr>
          </p:pic>
        </p:grpSp>
        <p:pic>
          <p:nvPicPr>
            <p:cNvPr id="9" name="Picture 8" descr="prezentare-bkg-alb.png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88449" y="6083300"/>
              <a:ext cx="800100" cy="744488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 userDrawn="1"/>
        </p:nvSpPr>
        <p:spPr>
          <a:xfrm>
            <a:off x="16618050" y="11667022"/>
            <a:ext cx="2155668" cy="10308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teamnet logo rgb.wmf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662643" y="12306746"/>
            <a:ext cx="2025000" cy="236820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19183837" y="11667022"/>
            <a:ext cx="1610845" cy="10308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9106951" y="11802792"/>
            <a:ext cx="1687731" cy="758359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21347903" y="11293510"/>
            <a:ext cx="1233151" cy="14516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http://lexcafe.ro/wp-content/uploads/2014/03/ANCPI_logo_1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61149" y="11343184"/>
            <a:ext cx="1111876" cy="116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75862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11287125" y="121129"/>
            <a:ext cx="11572875" cy="1135549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858" y="681568"/>
            <a:ext cx="20798519" cy="2474384"/>
          </a:xfrm>
        </p:spPr>
        <p:txBody>
          <a:bodyPr>
            <a:normAutofit/>
          </a:bodyPr>
          <a:lstStyle>
            <a:lvl1pPr>
              <a:defRPr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857" y="3407833"/>
            <a:ext cx="11293930" cy="8122498"/>
          </a:xfrm>
          <a:ln>
            <a:noFill/>
          </a:ln>
        </p:spPr>
        <p:txBody>
          <a:bodyPr>
            <a:normAutofit/>
          </a:bodyPr>
          <a:lstStyle>
            <a:lvl1pPr>
              <a:buClr>
                <a:srgbClr val="FF0000"/>
              </a:buClr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575756"/>
              </a:buCl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0000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575756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0000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o-R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73580-B2E0-4A21-8971-EA57DCA7347B}" type="datetimeFigureOut">
              <a:rPr lang="ro-RO" smtClean="0"/>
              <a:pPr/>
              <a:t>03.04.2016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6144875" y="11777262"/>
            <a:ext cx="5143500" cy="681567"/>
          </a:xfrm>
        </p:spPr>
        <p:txBody>
          <a:bodyPr/>
          <a:lstStyle/>
          <a:p>
            <a:fld id="{5E884416-DA4D-4CBE-AC89-706A2E396C17}" type="slidenum">
              <a:rPr lang="ro-RO" smtClean="0"/>
              <a:pPr/>
              <a:t>‹#›</a:t>
            </a:fld>
            <a:endParaRPr lang="ro-RO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65842" y="11355493"/>
            <a:ext cx="22622333" cy="1396058"/>
            <a:chOff x="88449" y="6083300"/>
            <a:chExt cx="12065244" cy="747888"/>
          </a:xfrm>
        </p:grpSpPr>
        <p:grpSp>
          <p:nvGrpSpPr>
            <p:cNvPr id="8" name="Group 7"/>
            <p:cNvGrpSpPr/>
            <p:nvPr/>
          </p:nvGrpSpPr>
          <p:grpSpPr>
            <a:xfrm>
              <a:off x="836835" y="6083300"/>
              <a:ext cx="11316858" cy="747888"/>
              <a:chOff x="581891" y="852312"/>
              <a:chExt cx="11316858" cy="747888"/>
            </a:xfrm>
          </p:grpSpPr>
          <p:pic>
            <p:nvPicPr>
              <p:cNvPr id="10" name="Picture 9" descr="prezentare-bkg-alb.png"/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/>
            </p:blipFill>
            <p:spPr>
              <a:xfrm>
                <a:off x="581891" y="852312"/>
                <a:ext cx="7980218" cy="747887"/>
              </a:xfrm>
              <a:prstGeom prst="rect">
                <a:avLst/>
              </a:prstGeom>
            </p:spPr>
          </p:pic>
          <p:pic>
            <p:nvPicPr>
              <p:cNvPr id="11" name="Picture 10" descr="prezentare-bkg-alb.png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/>
            </p:blipFill>
            <p:spPr>
              <a:xfrm>
                <a:off x="4618186" y="852312"/>
                <a:ext cx="7280563" cy="747888"/>
              </a:xfrm>
              <a:prstGeom prst="rect">
                <a:avLst/>
              </a:prstGeom>
            </p:spPr>
          </p:pic>
        </p:grpSp>
        <p:pic>
          <p:nvPicPr>
            <p:cNvPr id="9" name="Picture 8" descr="prezentare-bkg-alb.png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88449" y="6083300"/>
              <a:ext cx="800100" cy="744488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 userDrawn="1"/>
        </p:nvSpPr>
        <p:spPr>
          <a:xfrm>
            <a:off x="16618050" y="11667022"/>
            <a:ext cx="2155668" cy="10308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teamnet logo rgb.wmf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662643" y="12306746"/>
            <a:ext cx="2025000" cy="236820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19183837" y="11667022"/>
            <a:ext cx="1610845" cy="10308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9106951" y="11802792"/>
            <a:ext cx="1687731" cy="758359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21347903" y="11293510"/>
            <a:ext cx="1233151" cy="14516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http://lexcafe.ro/wp-content/uploads/2014/03/ANCPI_logo_1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61149" y="11343184"/>
            <a:ext cx="1111876" cy="116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75862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9719" y="3191512"/>
            <a:ext cx="19716750" cy="5325109"/>
          </a:xfrm>
        </p:spPr>
        <p:txBody>
          <a:bodyPr anchor="b"/>
          <a:lstStyle>
            <a:lvl1pPr>
              <a:defRPr sz="11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9719" y="8566999"/>
            <a:ext cx="19716750" cy="2800349"/>
          </a:xfrm>
        </p:spPr>
        <p:txBody>
          <a:bodyPr/>
          <a:lstStyle>
            <a:lvl1pPr marL="0" indent="0">
              <a:buNone/>
              <a:defRPr sz="4480">
                <a:solidFill>
                  <a:schemeClr val="tx1">
                    <a:tint val="75000"/>
                  </a:schemeClr>
                </a:solidFill>
              </a:defRPr>
            </a:lvl1pPr>
            <a:lvl2pPr marL="853455" indent="0">
              <a:buNone/>
              <a:defRPr sz="3733">
                <a:solidFill>
                  <a:schemeClr val="tx1">
                    <a:tint val="75000"/>
                  </a:schemeClr>
                </a:solidFill>
              </a:defRPr>
            </a:lvl2pPr>
            <a:lvl3pPr marL="170691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3pPr>
            <a:lvl4pPr marL="2560366" indent="0">
              <a:buNone/>
              <a:defRPr sz="2987">
                <a:solidFill>
                  <a:schemeClr val="tx1">
                    <a:tint val="75000"/>
                  </a:schemeClr>
                </a:solidFill>
              </a:defRPr>
            </a:lvl4pPr>
            <a:lvl5pPr marL="3413821" indent="0">
              <a:buNone/>
              <a:defRPr sz="2987">
                <a:solidFill>
                  <a:schemeClr val="tx1">
                    <a:tint val="75000"/>
                  </a:schemeClr>
                </a:solidFill>
              </a:defRPr>
            </a:lvl5pPr>
            <a:lvl6pPr marL="4267276" indent="0">
              <a:buNone/>
              <a:defRPr sz="2987">
                <a:solidFill>
                  <a:schemeClr val="tx1">
                    <a:tint val="75000"/>
                  </a:schemeClr>
                </a:solidFill>
              </a:defRPr>
            </a:lvl6pPr>
            <a:lvl7pPr marL="5120731" indent="0">
              <a:buNone/>
              <a:defRPr sz="2987">
                <a:solidFill>
                  <a:schemeClr val="tx1">
                    <a:tint val="75000"/>
                  </a:schemeClr>
                </a:solidFill>
              </a:defRPr>
            </a:lvl7pPr>
            <a:lvl8pPr marL="5974187" indent="0">
              <a:buNone/>
              <a:defRPr sz="2987">
                <a:solidFill>
                  <a:schemeClr val="tx1">
                    <a:tint val="75000"/>
                  </a:schemeClr>
                </a:solidFill>
              </a:defRPr>
            </a:lvl8pPr>
            <a:lvl9pPr marL="6827642" indent="0">
              <a:buNone/>
              <a:defRPr sz="298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F0F3-D689-4100-977F-5A806150915B}" type="datetimeFigureOut">
              <a:rPr lang="en-US" smtClean="0"/>
              <a:pPr/>
              <a:t>4/3/2016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A765-DF11-42F3-A2F3-C8F5A39B20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4731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1625" y="3407833"/>
            <a:ext cx="9715500" cy="81224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72875" y="3407833"/>
            <a:ext cx="9715500" cy="81224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F0F3-D689-4100-977F-5A806150915B}" type="datetimeFigureOut">
              <a:rPr lang="en-US" smtClean="0"/>
              <a:pPr/>
              <a:t>4/3/2016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A765-DF11-42F3-A2F3-C8F5A39B20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1474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603" y="681568"/>
            <a:ext cx="19716750" cy="247438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4603" y="3138171"/>
            <a:ext cx="9670851" cy="1537969"/>
          </a:xfrm>
        </p:spPr>
        <p:txBody>
          <a:bodyPr anchor="b"/>
          <a:lstStyle>
            <a:lvl1pPr marL="0" indent="0">
              <a:buNone/>
              <a:defRPr sz="4480" b="1"/>
            </a:lvl1pPr>
            <a:lvl2pPr marL="853455" indent="0">
              <a:buNone/>
              <a:defRPr sz="3733" b="1"/>
            </a:lvl2pPr>
            <a:lvl3pPr marL="1706910" indent="0">
              <a:buNone/>
              <a:defRPr sz="3360" b="1"/>
            </a:lvl3pPr>
            <a:lvl4pPr marL="2560366" indent="0">
              <a:buNone/>
              <a:defRPr sz="2987" b="1"/>
            </a:lvl4pPr>
            <a:lvl5pPr marL="3413821" indent="0">
              <a:buNone/>
              <a:defRPr sz="2987" b="1"/>
            </a:lvl5pPr>
            <a:lvl6pPr marL="4267276" indent="0">
              <a:buNone/>
              <a:defRPr sz="2987" b="1"/>
            </a:lvl6pPr>
            <a:lvl7pPr marL="5120731" indent="0">
              <a:buNone/>
              <a:defRPr sz="2987" b="1"/>
            </a:lvl7pPr>
            <a:lvl8pPr marL="5974187" indent="0">
              <a:buNone/>
              <a:defRPr sz="2987" b="1"/>
            </a:lvl8pPr>
            <a:lvl9pPr marL="6827642" indent="0">
              <a:buNone/>
              <a:defRPr sz="298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74603" y="4676140"/>
            <a:ext cx="9670851" cy="68778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572875" y="3138171"/>
            <a:ext cx="9718478" cy="1537969"/>
          </a:xfrm>
        </p:spPr>
        <p:txBody>
          <a:bodyPr anchor="b"/>
          <a:lstStyle>
            <a:lvl1pPr marL="0" indent="0">
              <a:buNone/>
              <a:defRPr sz="4480" b="1"/>
            </a:lvl1pPr>
            <a:lvl2pPr marL="853455" indent="0">
              <a:buNone/>
              <a:defRPr sz="3733" b="1"/>
            </a:lvl2pPr>
            <a:lvl3pPr marL="1706910" indent="0">
              <a:buNone/>
              <a:defRPr sz="3360" b="1"/>
            </a:lvl3pPr>
            <a:lvl4pPr marL="2560366" indent="0">
              <a:buNone/>
              <a:defRPr sz="2987" b="1"/>
            </a:lvl4pPr>
            <a:lvl5pPr marL="3413821" indent="0">
              <a:buNone/>
              <a:defRPr sz="2987" b="1"/>
            </a:lvl5pPr>
            <a:lvl6pPr marL="4267276" indent="0">
              <a:buNone/>
              <a:defRPr sz="2987" b="1"/>
            </a:lvl6pPr>
            <a:lvl7pPr marL="5120731" indent="0">
              <a:buNone/>
              <a:defRPr sz="2987" b="1"/>
            </a:lvl7pPr>
            <a:lvl8pPr marL="5974187" indent="0">
              <a:buNone/>
              <a:defRPr sz="2987" b="1"/>
            </a:lvl8pPr>
            <a:lvl9pPr marL="6827642" indent="0">
              <a:buNone/>
              <a:defRPr sz="298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572875" y="4676140"/>
            <a:ext cx="9718478" cy="68778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F0F3-D689-4100-977F-5A806150915B}" type="datetimeFigureOut">
              <a:rPr lang="en-US" smtClean="0"/>
              <a:pPr/>
              <a:t>4/3/2016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A765-DF11-42F3-A2F3-C8F5A39B20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8725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F0F3-D689-4100-977F-5A806150915B}" type="datetimeFigureOut">
              <a:rPr lang="en-US" smtClean="0"/>
              <a:pPr/>
              <a:t>4/3/2016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A765-DF11-42F3-A2F3-C8F5A39B20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8289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F0F3-D689-4100-977F-5A806150915B}" type="datetimeFigureOut">
              <a:rPr lang="en-US" smtClean="0"/>
              <a:pPr/>
              <a:t>4/3/2016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A765-DF11-42F3-A2F3-C8F5A39B20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2945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604" y="853440"/>
            <a:ext cx="7372944" cy="2987040"/>
          </a:xfrm>
        </p:spPr>
        <p:txBody>
          <a:bodyPr anchor="b"/>
          <a:lstStyle>
            <a:lvl1pPr>
              <a:defRPr sz="597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8477" y="1843194"/>
            <a:ext cx="11572875" cy="9097433"/>
          </a:xfrm>
        </p:spPr>
        <p:txBody>
          <a:bodyPr/>
          <a:lstStyle>
            <a:lvl1pPr>
              <a:defRPr sz="5973"/>
            </a:lvl1pPr>
            <a:lvl2pPr>
              <a:defRPr sz="5227"/>
            </a:lvl2pPr>
            <a:lvl3pPr>
              <a:defRPr sz="4480"/>
            </a:lvl3pPr>
            <a:lvl4pPr>
              <a:defRPr sz="3733"/>
            </a:lvl4pPr>
            <a:lvl5pPr>
              <a:defRPr sz="3733"/>
            </a:lvl5pPr>
            <a:lvl6pPr>
              <a:defRPr sz="3733"/>
            </a:lvl6pPr>
            <a:lvl7pPr>
              <a:defRPr sz="3733"/>
            </a:lvl7pPr>
            <a:lvl8pPr>
              <a:defRPr sz="3733"/>
            </a:lvl8pPr>
            <a:lvl9pPr>
              <a:defRPr sz="37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4604" y="3840480"/>
            <a:ext cx="7372944" cy="7114964"/>
          </a:xfrm>
        </p:spPr>
        <p:txBody>
          <a:bodyPr/>
          <a:lstStyle>
            <a:lvl1pPr marL="0" indent="0">
              <a:buNone/>
              <a:defRPr sz="2987"/>
            </a:lvl1pPr>
            <a:lvl2pPr marL="853455" indent="0">
              <a:buNone/>
              <a:defRPr sz="2613"/>
            </a:lvl2pPr>
            <a:lvl3pPr marL="1706910" indent="0">
              <a:buNone/>
              <a:defRPr sz="2240"/>
            </a:lvl3pPr>
            <a:lvl4pPr marL="2560366" indent="0">
              <a:buNone/>
              <a:defRPr sz="1867"/>
            </a:lvl4pPr>
            <a:lvl5pPr marL="3413821" indent="0">
              <a:buNone/>
              <a:defRPr sz="1867"/>
            </a:lvl5pPr>
            <a:lvl6pPr marL="4267276" indent="0">
              <a:buNone/>
              <a:defRPr sz="1867"/>
            </a:lvl6pPr>
            <a:lvl7pPr marL="5120731" indent="0">
              <a:buNone/>
              <a:defRPr sz="1867"/>
            </a:lvl7pPr>
            <a:lvl8pPr marL="5974187" indent="0">
              <a:buNone/>
              <a:defRPr sz="1867"/>
            </a:lvl8pPr>
            <a:lvl9pPr marL="6827642" indent="0">
              <a:buNone/>
              <a:defRPr sz="186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F0F3-D689-4100-977F-5A806150915B}" type="datetimeFigureOut">
              <a:rPr lang="en-US" smtClean="0"/>
              <a:pPr/>
              <a:t>4/3/2016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A765-DF11-42F3-A2F3-C8F5A39B20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6004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604" y="853440"/>
            <a:ext cx="7372944" cy="2987040"/>
          </a:xfrm>
        </p:spPr>
        <p:txBody>
          <a:bodyPr anchor="b"/>
          <a:lstStyle>
            <a:lvl1pPr>
              <a:defRPr sz="597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718477" y="1843194"/>
            <a:ext cx="11572875" cy="9097433"/>
          </a:xfrm>
        </p:spPr>
        <p:txBody>
          <a:bodyPr anchor="t"/>
          <a:lstStyle>
            <a:lvl1pPr marL="0" indent="0">
              <a:buNone/>
              <a:defRPr sz="5973"/>
            </a:lvl1pPr>
            <a:lvl2pPr marL="853455" indent="0">
              <a:buNone/>
              <a:defRPr sz="5227"/>
            </a:lvl2pPr>
            <a:lvl3pPr marL="1706910" indent="0">
              <a:buNone/>
              <a:defRPr sz="4480"/>
            </a:lvl3pPr>
            <a:lvl4pPr marL="2560366" indent="0">
              <a:buNone/>
              <a:defRPr sz="3733"/>
            </a:lvl4pPr>
            <a:lvl5pPr marL="3413821" indent="0">
              <a:buNone/>
              <a:defRPr sz="3733"/>
            </a:lvl5pPr>
            <a:lvl6pPr marL="4267276" indent="0">
              <a:buNone/>
              <a:defRPr sz="3733"/>
            </a:lvl6pPr>
            <a:lvl7pPr marL="5120731" indent="0">
              <a:buNone/>
              <a:defRPr sz="3733"/>
            </a:lvl7pPr>
            <a:lvl8pPr marL="5974187" indent="0">
              <a:buNone/>
              <a:defRPr sz="3733"/>
            </a:lvl8pPr>
            <a:lvl9pPr marL="6827642" indent="0">
              <a:buNone/>
              <a:defRPr sz="3733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4604" y="3840480"/>
            <a:ext cx="7372944" cy="7114964"/>
          </a:xfrm>
        </p:spPr>
        <p:txBody>
          <a:bodyPr/>
          <a:lstStyle>
            <a:lvl1pPr marL="0" indent="0">
              <a:buNone/>
              <a:defRPr sz="2987"/>
            </a:lvl1pPr>
            <a:lvl2pPr marL="853455" indent="0">
              <a:buNone/>
              <a:defRPr sz="2613"/>
            </a:lvl2pPr>
            <a:lvl3pPr marL="1706910" indent="0">
              <a:buNone/>
              <a:defRPr sz="2240"/>
            </a:lvl3pPr>
            <a:lvl4pPr marL="2560366" indent="0">
              <a:buNone/>
              <a:defRPr sz="1867"/>
            </a:lvl4pPr>
            <a:lvl5pPr marL="3413821" indent="0">
              <a:buNone/>
              <a:defRPr sz="1867"/>
            </a:lvl5pPr>
            <a:lvl6pPr marL="4267276" indent="0">
              <a:buNone/>
              <a:defRPr sz="1867"/>
            </a:lvl6pPr>
            <a:lvl7pPr marL="5120731" indent="0">
              <a:buNone/>
              <a:defRPr sz="1867"/>
            </a:lvl7pPr>
            <a:lvl8pPr marL="5974187" indent="0">
              <a:buNone/>
              <a:defRPr sz="1867"/>
            </a:lvl8pPr>
            <a:lvl9pPr marL="6827642" indent="0">
              <a:buNone/>
              <a:defRPr sz="186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F0F3-D689-4100-977F-5A806150915B}" type="datetimeFigureOut">
              <a:rPr lang="en-US" smtClean="0"/>
              <a:pPr/>
              <a:t>4/3/2016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A765-DF11-42F3-A2F3-C8F5A39B20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5127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71625" y="681568"/>
            <a:ext cx="19716750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1625" y="3407833"/>
            <a:ext cx="19716750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71625" y="11865187"/>
            <a:ext cx="514350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0F0F3-D689-4100-977F-5A806150915B}" type="datetimeFigureOut">
              <a:rPr lang="en-US" smtClean="0"/>
              <a:pPr/>
              <a:t>4/3/2016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72375" y="11865187"/>
            <a:ext cx="771525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144875" y="11865187"/>
            <a:ext cx="514350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4A765-DF11-42F3-A2F3-C8F5A39B20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9281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3" r:id="rId16"/>
    <p:sldLayoutId id="2147483694" r:id="rId17"/>
    <p:sldLayoutId id="2147483695" r:id="rId18"/>
    <p:sldLayoutId id="2147483696" r:id="rId19"/>
    <p:sldLayoutId id="2147483697" r:id="rId20"/>
    <p:sldLayoutId id="2147483698" r:id="rId21"/>
    <p:sldLayoutId id="2147483699" r:id="rId22"/>
    <p:sldLayoutId id="2147483700" r:id="rId23"/>
    <p:sldLayoutId id="2147483701" r:id="rId24"/>
  </p:sldLayoutIdLst>
  <p:timing>
    <p:tnLst>
      <p:par>
        <p:cTn id="1" dur="indefinite" restart="never" nodeType="tmRoot"/>
      </p:par>
    </p:tnLst>
  </p:timing>
  <p:txStyles>
    <p:titleStyle>
      <a:lvl1pPr algn="l" defTabSz="1706910" rtl="0" eaLnBrk="1" latinLnBrk="0" hangingPunct="1">
        <a:lnSpc>
          <a:spcPct val="90000"/>
        </a:lnSpc>
        <a:spcBef>
          <a:spcPct val="0"/>
        </a:spcBef>
        <a:buNone/>
        <a:defRPr sz="821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6728" indent="-426728" algn="l" defTabSz="1706910" rtl="0" eaLnBrk="1" latinLnBrk="0" hangingPunct="1">
        <a:lnSpc>
          <a:spcPct val="90000"/>
        </a:lnSpc>
        <a:spcBef>
          <a:spcPts val="1867"/>
        </a:spcBef>
        <a:buFont typeface="Arial" panose="020B0604020202020204" pitchFamily="34" charset="0"/>
        <a:buChar char="•"/>
        <a:defRPr sz="5227" kern="1200">
          <a:solidFill>
            <a:schemeClr val="tx1"/>
          </a:solidFill>
          <a:latin typeface="+mn-lt"/>
          <a:ea typeface="+mn-ea"/>
          <a:cs typeface="+mn-cs"/>
        </a:defRPr>
      </a:lvl1pPr>
      <a:lvl2pPr marL="1280183" indent="-426728" algn="l" defTabSz="1706910" rtl="0" eaLnBrk="1" latinLnBrk="0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sz="4480" kern="1200">
          <a:solidFill>
            <a:schemeClr val="tx1"/>
          </a:solidFill>
          <a:latin typeface="+mn-lt"/>
          <a:ea typeface="+mn-ea"/>
          <a:cs typeface="+mn-cs"/>
        </a:defRPr>
      </a:lvl2pPr>
      <a:lvl3pPr marL="2133638" indent="-426728" algn="l" defTabSz="1706910" rtl="0" eaLnBrk="1" latinLnBrk="0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3pPr>
      <a:lvl4pPr marL="2987093" indent="-426728" algn="l" defTabSz="1706910" rtl="0" eaLnBrk="1" latinLnBrk="0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4pPr>
      <a:lvl5pPr marL="3840549" indent="-426728" algn="l" defTabSz="1706910" rtl="0" eaLnBrk="1" latinLnBrk="0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5pPr>
      <a:lvl6pPr marL="4694004" indent="-426728" algn="l" defTabSz="1706910" rtl="0" eaLnBrk="1" latinLnBrk="0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6pPr>
      <a:lvl7pPr marL="5547459" indent="-426728" algn="l" defTabSz="1706910" rtl="0" eaLnBrk="1" latinLnBrk="0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7pPr>
      <a:lvl8pPr marL="6400914" indent="-426728" algn="l" defTabSz="1706910" rtl="0" eaLnBrk="1" latinLnBrk="0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8pPr>
      <a:lvl9pPr marL="7254370" indent="-426728" algn="l" defTabSz="1706910" rtl="0" eaLnBrk="1" latinLnBrk="0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06910" rtl="0" eaLnBrk="1" latinLnBrk="0" hangingPunct="1"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53455" algn="l" defTabSz="1706910" rtl="0" eaLnBrk="1" latinLnBrk="0" hangingPunct="1"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706910" algn="l" defTabSz="1706910" rtl="0" eaLnBrk="1" latinLnBrk="0" hangingPunct="1">
        <a:defRPr sz="3360" kern="1200">
          <a:solidFill>
            <a:schemeClr val="tx1"/>
          </a:solidFill>
          <a:latin typeface="+mn-lt"/>
          <a:ea typeface="+mn-ea"/>
          <a:cs typeface="+mn-cs"/>
        </a:defRPr>
      </a:lvl3pPr>
      <a:lvl4pPr marL="2560366" algn="l" defTabSz="1706910" rtl="0" eaLnBrk="1" latinLnBrk="0" hangingPunct="1">
        <a:defRPr sz="3360" kern="1200">
          <a:solidFill>
            <a:schemeClr val="tx1"/>
          </a:solidFill>
          <a:latin typeface="+mn-lt"/>
          <a:ea typeface="+mn-ea"/>
          <a:cs typeface="+mn-cs"/>
        </a:defRPr>
      </a:lvl4pPr>
      <a:lvl5pPr marL="3413821" algn="l" defTabSz="1706910" rtl="0" eaLnBrk="1" latinLnBrk="0" hangingPunct="1">
        <a:defRPr sz="3360" kern="1200">
          <a:solidFill>
            <a:schemeClr val="tx1"/>
          </a:solidFill>
          <a:latin typeface="+mn-lt"/>
          <a:ea typeface="+mn-ea"/>
          <a:cs typeface="+mn-cs"/>
        </a:defRPr>
      </a:lvl5pPr>
      <a:lvl6pPr marL="4267276" algn="l" defTabSz="1706910" rtl="0" eaLnBrk="1" latinLnBrk="0" hangingPunct="1">
        <a:defRPr sz="3360" kern="1200">
          <a:solidFill>
            <a:schemeClr val="tx1"/>
          </a:solidFill>
          <a:latin typeface="+mn-lt"/>
          <a:ea typeface="+mn-ea"/>
          <a:cs typeface="+mn-cs"/>
        </a:defRPr>
      </a:lvl6pPr>
      <a:lvl7pPr marL="5120731" algn="l" defTabSz="1706910" rtl="0" eaLnBrk="1" latinLnBrk="0" hangingPunct="1">
        <a:defRPr sz="3360" kern="1200">
          <a:solidFill>
            <a:schemeClr val="tx1"/>
          </a:solidFill>
          <a:latin typeface="+mn-lt"/>
          <a:ea typeface="+mn-ea"/>
          <a:cs typeface="+mn-cs"/>
        </a:defRPr>
      </a:lvl7pPr>
      <a:lvl8pPr marL="5974187" algn="l" defTabSz="1706910" rtl="0" eaLnBrk="1" latinLnBrk="0" hangingPunct="1">
        <a:defRPr sz="3360" kern="1200">
          <a:solidFill>
            <a:schemeClr val="tx1"/>
          </a:solidFill>
          <a:latin typeface="+mn-lt"/>
          <a:ea typeface="+mn-ea"/>
          <a:cs typeface="+mn-cs"/>
        </a:defRPr>
      </a:lvl8pPr>
      <a:lvl9pPr marL="6827642" algn="l" defTabSz="1706910" rtl="0" eaLnBrk="1" latinLnBrk="0" hangingPunct="1">
        <a:defRPr sz="33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geoportal.ancpi.ro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63453" y="4923359"/>
            <a:ext cx="18056531" cy="5437966"/>
          </a:xfrm>
          <a:prstGeom prst="rect">
            <a:avLst/>
          </a:prstGeom>
        </p:spPr>
        <p:txBody>
          <a:bodyPr wrap="square" lIns="203774" tIns="101887" rIns="203774" bIns="101887">
            <a:spAutoFit/>
          </a:bodyPr>
          <a:lstStyle/>
          <a:p>
            <a:pPr marL="636794" indent="-636794" algn="just">
              <a:lnSpc>
                <a:spcPct val="150000"/>
              </a:lnSpc>
              <a:spcAft>
                <a:spcPts val="267"/>
              </a:spcAft>
              <a:buClr>
                <a:srgbClr val="E60000"/>
              </a:buClr>
            </a:pPr>
            <a:r>
              <a:rPr lang="en-US" sz="4400" b="1" dirty="0" err="1" smtClean="0">
                <a:solidFill>
                  <a:srgbClr val="565A5C"/>
                </a:solidFill>
                <a:latin typeface="Arial"/>
                <a:cs typeface="Arial"/>
              </a:rPr>
              <a:t>Prezentare</a:t>
            </a:r>
            <a:r>
              <a:rPr lang="en-US" sz="4400" b="1" dirty="0" smtClean="0">
                <a:solidFill>
                  <a:srgbClr val="565A5C"/>
                </a:solidFill>
                <a:latin typeface="Arial"/>
                <a:cs typeface="Arial"/>
              </a:rPr>
              <a:t>:</a:t>
            </a:r>
          </a:p>
          <a:p>
            <a:pPr marL="636794" indent="-636794" algn="just">
              <a:lnSpc>
                <a:spcPct val="150000"/>
              </a:lnSpc>
              <a:spcAft>
                <a:spcPts val="267"/>
              </a:spcAft>
              <a:buClr>
                <a:srgbClr val="E60000"/>
              </a:buClr>
            </a:pPr>
            <a:r>
              <a:rPr lang="en-US" sz="4400" b="1" dirty="0" err="1" smtClean="0">
                <a:solidFill>
                  <a:srgbClr val="FF0000"/>
                </a:solidFill>
                <a:latin typeface="Arial"/>
                <a:cs typeface="Arial"/>
              </a:rPr>
              <a:t>Sistemul</a:t>
            </a:r>
            <a:r>
              <a:rPr lang="en-US" sz="44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/>
                <a:cs typeface="Arial"/>
              </a:rPr>
              <a:t>Integrat</a:t>
            </a:r>
            <a:r>
              <a:rPr lang="en-US" sz="4400" b="1" dirty="0" smtClean="0">
                <a:solidFill>
                  <a:srgbClr val="FF0000"/>
                </a:solidFill>
                <a:latin typeface="Arial"/>
                <a:cs typeface="Arial"/>
              </a:rPr>
              <a:t> de </a:t>
            </a:r>
            <a:r>
              <a:rPr lang="en-US" sz="4400" b="1" dirty="0" err="1" smtClean="0">
                <a:solidFill>
                  <a:srgbClr val="FF0000"/>
                </a:solidFill>
                <a:latin typeface="Arial"/>
                <a:cs typeface="Arial"/>
              </a:rPr>
              <a:t>Cadastru</a:t>
            </a:r>
            <a:r>
              <a:rPr lang="en-US" sz="44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/>
                <a:cs typeface="Arial"/>
              </a:rPr>
              <a:t>si</a:t>
            </a:r>
            <a:r>
              <a:rPr lang="en-US" sz="44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/>
                <a:cs typeface="Arial"/>
              </a:rPr>
              <a:t>Publicitate</a:t>
            </a:r>
            <a:r>
              <a:rPr lang="en-US" sz="44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/>
                <a:cs typeface="Arial"/>
              </a:rPr>
              <a:t>Imobiliar</a:t>
            </a:r>
            <a:r>
              <a:rPr lang="ro-RO" sz="4400" b="1" dirty="0" smtClean="0">
                <a:solidFill>
                  <a:srgbClr val="FF0000"/>
                </a:solidFill>
                <a:latin typeface="Arial"/>
                <a:cs typeface="Arial"/>
              </a:rPr>
              <a:t>ă</a:t>
            </a:r>
            <a:r>
              <a:rPr lang="en-US" sz="4400" b="1" dirty="0" smtClean="0">
                <a:solidFill>
                  <a:srgbClr val="FF0000"/>
                </a:solidFill>
                <a:latin typeface="Arial"/>
                <a:cs typeface="Arial"/>
              </a:rPr>
              <a:t> (</a:t>
            </a:r>
            <a:r>
              <a:rPr lang="en-US" sz="4400" b="1" dirty="0" smtClean="0">
                <a:solidFill>
                  <a:srgbClr val="FF0000"/>
                </a:solidFill>
                <a:latin typeface="Arial"/>
                <a:cs typeface="Arial"/>
              </a:rPr>
              <a:t>e-Terra</a:t>
            </a:r>
            <a:r>
              <a:rPr lang="en-US" sz="4400" b="1" dirty="0" smtClean="0">
                <a:solidFill>
                  <a:srgbClr val="FF0000"/>
                </a:solidFill>
                <a:latin typeface="Arial"/>
                <a:cs typeface="Arial"/>
              </a:rPr>
              <a:t>)</a:t>
            </a:r>
          </a:p>
          <a:p>
            <a:pPr marL="636794" indent="-636794" algn="just">
              <a:lnSpc>
                <a:spcPct val="150000"/>
              </a:lnSpc>
              <a:spcAft>
                <a:spcPts val="267"/>
              </a:spcAft>
              <a:buClr>
                <a:srgbClr val="E60000"/>
              </a:buClr>
            </a:pPr>
            <a:r>
              <a:rPr lang="en-US" sz="4400" b="1" dirty="0" err="1" smtClean="0">
                <a:solidFill>
                  <a:srgbClr val="FF0000"/>
                </a:solidFill>
                <a:latin typeface="Arial"/>
                <a:cs typeface="Arial"/>
              </a:rPr>
              <a:t>Versiunea</a:t>
            </a:r>
            <a:r>
              <a:rPr lang="en-US" sz="4400" b="1" dirty="0" smtClean="0">
                <a:solidFill>
                  <a:srgbClr val="FF0000"/>
                </a:solidFill>
                <a:latin typeface="Arial"/>
                <a:cs typeface="Arial"/>
              </a:rPr>
              <a:t> 3</a:t>
            </a:r>
          </a:p>
          <a:p>
            <a:pPr marL="636794" indent="-636794" algn="just">
              <a:lnSpc>
                <a:spcPct val="150000"/>
              </a:lnSpc>
              <a:spcAft>
                <a:spcPts val="267"/>
              </a:spcAft>
              <a:buClr>
                <a:srgbClr val="E60000"/>
              </a:buClr>
            </a:pPr>
            <a:endParaRPr lang="en-US" sz="4400" b="1" dirty="0" smtClean="0">
              <a:solidFill>
                <a:srgbClr val="565A5C"/>
              </a:solidFill>
              <a:latin typeface="Arial"/>
              <a:cs typeface="Arial"/>
            </a:endParaRPr>
          </a:p>
          <a:p>
            <a:pPr marL="636794" indent="-636794" algn="just">
              <a:lnSpc>
                <a:spcPct val="150000"/>
              </a:lnSpc>
              <a:spcAft>
                <a:spcPts val="267"/>
              </a:spcAft>
              <a:buClr>
                <a:srgbClr val="E60000"/>
              </a:buClr>
            </a:pPr>
            <a:endParaRPr lang="en-US" sz="4400" b="1" dirty="0" smtClean="0">
              <a:solidFill>
                <a:srgbClr val="565A5C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797818" y="12155055"/>
            <a:ext cx="900545" cy="544318"/>
          </a:xfrm>
          <a:prstGeom prst="rect">
            <a:avLst/>
          </a:prstGeom>
          <a:noFill/>
        </p:spPr>
        <p:txBody>
          <a:bodyPr wrap="square" lIns="203774" tIns="101887" rIns="203774" bIns="101887" rtlCol="0">
            <a:spAutoFit/>
          </a:bodyPr>
          <a:lstStyle/>
          <a:p>
            <a:fld id="{EC090218-9DED-4231-8C8D-25A869D6E9E2}" type="slidenum">
              <a:rPr lang="en-US" sz="2200"/>
              <a:pPr/>
              <a:t>1</a:t>
            </a:fld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xmlns="" val="338084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78251" y="1431409"/>
            <a:ext cx="15230628" cy="1107105"/>
          </a:xfrm>
        </p:spPr>
        <p:txBody>
          <a:bodyPr>
            <a:normAutofit/>
          </a:bodyPr>
          <a:lstStyle/>
          <a:p>
            <a:r>
              <a:rPr lang="en-US" sz="5400" dirty="0" err="1" smtClean="0"/>
              <a:t>Ce</a:t>
            </a:r>
            <a:r>
              <a:rPr lang="en-US" sz="5400" dirty="0" smtClean="0"/>
              <a:t> </a:t>
            </a:r>
            <a:r>
              <a:rPr lang="en-US" sz="5400" dirty="0" err="1" smtClean="0"/>
              <a:t>este</a:t>
            </a:r>
            <a:r>
              <a:rPr lang="en-US" sz="5400" dirty="0" smtClean="0"/>
              <a:t> </a:t>
            </a:r>
            <a:r>
              <a:rPr lang="en-US" sz="5400" dirty="0" err="1" smtClean="0"/>
              <a:t>nou</a:t>
            </a:r>
            <a:r>
              <a:rPr lang="en-US" sz="5400" dirty="0" smtClean="0"/>
              <a:t> ?</a:t>
            </a: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21797818" y="12155055"/>
            <a:ext cx="900545" cy="544318"/>
          </a:xfrm>
          <a:prstGeom prst="rect">
            <a:avLst/>
          </a:prstGeom>
          <a:noFill/>
        </p:spPr>
        <p:txBody>
          <a:bodyPr wrap="square" lIns="203774" tIns="101887" rIns="203774" bIns="101887" rtlCol="0">
            <a:spAutoFit/>
          </a:bodyPr>
          <a:lstStyle/>
          <a:p>
            <a:fld id="{188C729C-C398-4E4B-9EE5-27ED55AD7A1A}" type="slidenum">
              <a:rPr lang="en-US" sz="2200" smtClean="0"/>
              <a:pPr/>
              <a:t>10</a:t>
            </a:fld>
            <a:endParaRPr lang="en-US" sz="2200" dirty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2082" y="2980367"/>
            <a:ext cx="7669721" cy="8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>
            <a:hlinkClick r:id="rId3"/>
          </p:cNvPr>
          <p:cNvSpPr/>
          <p:nvPr/>
        </p:nvSpPr>
        <p:spPr>
          <a:xfrm>
            <a:off x="10334444" y="3001993"/>
            <a:ext cx="9954885" cy="8660922"/>
          </a:xfrm>
          <a:prstGeom prst="rect">
            <a:avLst/>
          </a:prstGeom>
          <a:solidFill>
            <a:srgbClr val="A3DA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 smtClean="0">
              <a:solidFill>
                <a:schemeClr val="tx1"/>
              </a:solidFill>
            </a:endParaRP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Portal</a:t>
            </a:r>
            <a:r>
              <a:rPr lang="ro-RO" sz="2800" dirty="0" smtClean="0">
                <a:solidFill>
                  <a:schemeClr val="tx1"/>
                </a:solidFill>
              </a:rPr>
              <a:t> interactiune cu publicul</a:t>
            </a:r>
            <a:endParaRPr lang="en-US" sz="2800" dirty="0" smtClean="0">
              <a:solidFill>
                <a:schemeClr val="tx1"/>
              </a:solidFill>
            </a:endParaRPr>
          </a:p>
          <a:p>
            <a:pPr algn="ctr"/>
            <a:endParaRPr lang="en-US" sz="2800" dirty="0" smtClean="0">
              <a:solidFill>
                <a:schemeClr val="tx1"/>
              </a:solidFill>
            </a:endParaRPr>
          </a:p>
          <a:p>
            <a:pPr algn="ctr"/>
            <a:endParaRPr lang="en-US" sz="2800" dirty="0" smtClean="0">
              <a:solidFill>
                <a:schemeClr val="tx1"/>
              </a:solidFill>
            </a:endParaRPr>
          </a:p>
          <a:p>
            <a:pPr algn="ctr"/>
            <a:endParaRPr lang="en-US" sz="2800" dirty="0" smtClean="0">
              <a:solidFill>
                <a:schemeClr val="tx1"/>
              </a:solidFill>
            </a:endParaRPr>
          </a:p>
          <a:p>
            <a:pPr algn="ctr"/>
            <a:endParaRPr lang="en-US" sz="2800" dirty="0" smtClean="0">
              <a:solidFill>
                <a:schemeClr val="tx1"/>
              </a:solidFill>
            </a:endParaRPr>
          </a:p>
          <a:p>
            <a:pPr algn="ctr"/>
            <a:endParaRPr lang="en-US" sz="2800" dirty="0" smtClean="0">
              <a:solidFill>
                <a:schemeClr val="tx1"/>
              </a:solidFill>
            </a:endParaRPr>
          </a:p>
          <a:p>
            <a:pPr algn="ctr"/>
            <a:endParaRPr lang="en-US" sz="2800" dirty="0" smtClean="0">
              <a:solidFill>
                <a:schemeClr val="tx1"/>
              </a:solidFill>
            </a:endParaRPr>
          </a:p>
          <a:p>
            <a:pPr algn="ctr"/>
            <a:endParaRPr lang="en-US" sz="2800" dirty="0" smtClean="0">
              <a:solidFill>
                <a:schemeClr val="tx1"/>
              </a:solidFill>
            </a:endParaRPr>
          </a:p>
          <a:p>
            <a:pPr algn="ctr"/>
            <a:endParaRPr lang="en-US" sz="2800" dirty="0" smtClean="0">
              <a:solidFill>
                <a:schemeClr val="tx1"/>
              </a:solidFill>
            </a:endParaRPr>
          </a:p>
          <a:p>
            <a:pPr algn="ctr"/>
            <a:endParaRPr lang="en-US" sz="2800" dirty="0" smtClean="0">
              <a:solidFill>
                <a:schemeClr val="tx1"/>
              </a:solidFill>
            </a:endParaRPr>
          </a:p>
          <a:p>
            <a:pPr algn="ctr"/>
            <a:endParaRPr lang="en-US" sz="2800" dirty="0" smtClean="0">
              <a:solidFill>
                <a:schemeClr val="tx1"/>
              </a:solidFill>
            </a:endParaRPr>
          </a:p>
          <a:p>
            <a:pPr algn="ctr"/>
            <a:endParaRPr lang="en-US" sz="2800" dirty="0" smtClean="0">
              <a:solidFill>
                <a:schemeClr val="tx1"/>
              </a:solidFill>
            </a:endParaRPr>
          </a:p>
          <a:p>
            <a:pPr algn="ctr"/>
            <a:endParaRPr lang="ro-RO" sz="2800" dirty="0" smtClean="0">
              <a:solidFill>
                <a:schemeClr val="tx1"/>
              </a:solidFill>
            </a:endParaRPr>
          </a:p>
          <a:p>
            <a:pPr algn="ctr"/>
            <a:endParaRPr lang="ro-RO" sz="2800" dirty="0">
              <a:solidFill>
                <a:schemeClr val="tx1"/>
              </a:solidFill>
            </a:endParaRPr>
          </a:p>
          <a:p>
            <a:pPr algn="ctr"/>
            <a:endParaRPr lang="ro-RO" sz="2800" dirty="0" smtClean="0">
              <a:solidFill>
                <a:schemeClr val="tx1"/>
              </a:solidFill>
            </a:endParaRPr>
          </a:p>
          <a:p>
            <a:pPr algn="ctr"/>
            <a:endParaRPr lang="ro-RO" sz="2800" dirty="0">
              <a:solidFill>
                <a:schemeClr val="tx1"/>
              </a:solidFill>
            </a:endParaRPr>
          </a:p>
          <a:p>
            <a:pPr algn="ctr"/>
            <a:endParaRPr lang="ro-RO" sz="2800" dirty="0" smtClean="0">
              <a:solidFill>
                <a:schemeClr val="tx1"/>
              </a:solidFill>
            </a:endParaRPr>
          </a:p>
          <a:p>
            <a:pPr algn="ctr"/>
            <a:endParaRPr lang="ro-RO" sz="2800" dirty="0">
              <a:solidFill>
                <a:schemeClr val="tx1"/>
              </a:solidFill>
            </a:endParaRPr>
          </a:p>
          <a:p>
            <a:pPr algn="ctr"/>
            <a:endParaRPr lang="ro-RO" sz="2800" dirty="0" smtClean="0">
              <a:solidFill>
                <a:schemeClr val="tx1"/>
              </a:solidFill>
            </a:endParaRPr>
          </a:p>
          <a:p>
            <a:pPr algn="ctr"/>
            <a:endParaRPr lang="ro-RO" sz="2800" dirty="0">
              <a:solidFill>
                <a:schemeClr val="tx1"/>
              </a:solidFill>
            </a:endParaRPr>
          </a:p>
          <a:p>
            <a:pPr algn="ctr"/>
            <a:endParaRPr lang="ro-RO" sz="2800" dirty="0" smtClean="0">
              <a:solidFill>
                <a:schemeClr val="tx1"/>
              </a:solidFill>
            </a:endParaRPr>
          </a:p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02825" y="3489030"/>
            <a:ext cx="4037223" cy="83849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86982" y="3522171"/>
            <a:ext cx="3927825" cy="814074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269420" y="3543910"/>
            <a:ext cx="3971050" cy="810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942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78251" y="1431409"/>
            <a:ext cx="15230628" cy="1107105"/>
          </a:xfrm>
        </p:spPr>
        <p:txBody>
          <a:bodyPr>
            <a:normAutofit/>
          </a:bodyPr>
          <a:lstStyle/>
          <a:p>
            <a:r>
              <a:rPr lang="en-US" sz="5400" dirty="0" err="1" smtClean="0"/>
              <a:t>Ce</a:t>
            </a:r>
            <a:r>
              <a:rPr lang="en-US" sz="5400" dirty="0" smtClean="0"/>
              <a:t> </a:t>
            </a:r>
            <a:r>
              <a:rPr lang="en-US" sz="5400" dirty="0" err="1" smtClean="0"/>
              <a:t>este</a:t>
            </a:r>
            <a:r>
              <a:rPr lang="en-US" sz="5400" dirty="0" smtClean="0"/>
              <a:t> </a:t>
            </a:r>
            <a:r>
              <a:rPr lang="en-US" sz="5400" dirty="0" err="1" smtClean="0"/>
              <a:t>nou</a:t>
            </a:r>
            <a:r>
              <a:rPr lang="en-US" sz="5400" dirty="0" smtClean="0"/>
              <a:t> ? -  </a:t>
            </a:r>
            <a:r>
              <a:rPr lang="en-US" sz="5400" dirty="0" err="1" smtClean="0"/>
              <a:t>Arhitectura</a:t>
            </a: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21797818" y="12155055"/>
            <a:ext cx="900545" cy="544318"/>
          </a:xfrm>
          <a:prstGeom prst="rect">
            <a:avLst/>
          </a:prstGeom>
          <a:noFill/>
        </p:spPr>
        <p:txBody>
          <a:bodyPr wrap="square" lIns="203774" tIns="101887" rIns="203774" bIns="101887" rtlCol="0">
            <a:spAutoFit/>
          </a:bodyPr>
          <a:lstStyle/>
          <a:p>
            <a:fld id="{188C729C-C398-4E4B-9EE5-27ED55AD7A1A}" type="slidenum">
              <a:rPr lang="en-US" sz="2200" smtClean="0"/>
              <a:pPr/>
              <a:t>11</a:t>
            </a:fld>
            <a:endParaRPr lang="en-US" sz="2200" dirty="0"/>
          </a:p>
        </p:txBody>
      </p:sp>
      <p:sp>
        <p:nvSpPr>
          <p:cNvPr id="9" name="Text Placeholder 6"/>
          <p:cNvSpPr>
            <a:spLocks noGrp="1"/>
          </p:cNvSpPr>
          <p:nvPr>
            <p:ph idx="1"/>
          </p:nvPr>
        </p:nvSpPr>
        <p:spPr>
          <a:xfrm>
            <a:off x="1749326" y="3090558"/>
            <a:ext cx="18288978" cy="7841854"/>
          </a:xfrm>
        </p:spPr>
        <p:txBody>
          <a:bodyPr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3-tier : Client Web -&gt;</a:t>
            </a:r>
            <a:r>
              <a:rPr lang="en-US" dirty="0" smtClean="0">
                <a:sym typeface="Wingdings" pitchFamily="2" charset="2"/>
              </a:rPr>
              <a:t> Server </a:t>
            </a:r>
            <a:r>
              <a:rPr lang="en-US" dirty="0" err="1" smtClean="0">
                <a:sym typeface="Wingdings" pitchFamily="2" charset="2"/>
              </a:rPr>
              <a:t>aplicatie</a:t>
            </a:r>
            <a:r>
              <a:rPr lang="en-US" dirty="0" smtClean="0"/>
              <a:t>  -&gt; </a:t>
            </a:r>
            <a:r>
              <a:rPr lang="en-US" dirty="0" err="1" smtClean="0"/>
              <a:t>Baza</a:t>
            </a:r>
            <a:r>
              <a:rPr lang="en-US" dirty="0" smtClean="0"/>
              <a:t> de date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Tehnologie</a:t>
            </a:r>
            <a:r>
              <a:rPr lang="en-US" dirty="0" smtClean="0"/>
              <a:t> </a:t>
            </a:r>
            <a:r>
              <a:rPr lang="en-US" dirty="0" err="1" smtClean="0"/>
              <a:t>unica</a:t>
            </a:r>
            <a:r>
              <a:rPr lang="en-US" dirty="0" smtClean="0"/>
              <a:t>: 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back-end: Java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front-end:  </a:t>
            </a:r>
            <a:r>
              <a:rPr lang="en-US" dirty="0" err="1" smtClean="0"/>
              <a:t>AngularJS</a:t>
            </a:r>
            <a:r>
              <a:rPr lang="en-US" dirty="0" smtClean="0"/>
              <a:t>  (</a:t>
            </a:r>
            <a:r>
              <a:rPr lang="en-US" dirty="0" err="1" smtClean="0"/>
              <a:t>interfata</a:t>
            </a:r>
            <a:r>
              <a:rPr lang="en-US" dirty="0" smtClean="0"/>
              <a:t> </a:t>
            </a:r>
            <a:r>
              <a:rPr lang="en-US" dirty="0" err="1" smtClean="0"/>
              <a:t>utilizator</a:t>
            </a:r>
            <a:r>
              <a:rPr lang="en-US" dirty="0" smtClean="0"/>
              <a:t>)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err="1" smtClean="0"/>
              <a:t>Deschisa</a:t>
            </a:r>
            <a:r>
              <a:rPr lang="en-US" dirty="0" smtClean="0"/>
              <a:t>: </a:t>
            </a:r>
          </a:p>
          <a:p>
            <a:pPr lvl="1">
              <a:lnSpc>
                <a:spcPct val="150000"/>
              </a:lnSpc>
            </a:pPr>
            <a:r>
              <a:rPr lang="en-US" dirty="0" err="1" smtClean="0"/>
              <a:t>bazata</a:t>
            </a:r>
            <a:r>
              <a:rPr lang="en-US" dirty="0" smtClean="0"/>
              <a:t> </a:t>
            </a:r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dirty="0" err="1" smtClean="0"/>
              <a:t>servicii</a:t>
            </a:r>
            <a:r>
              <a:rPr lang="en-US" dirty="0" smtClean="0"/>
              <a:t>  (SOA)</a:t>
            </a:r>
          </a:p>
          <a:p>
            <a:pPr lvl="1">
              <a:lnSpc>
                <a:spcPct val="150000"/>
              </a:lnSpc>
            </a:pPr>
            <a:r>
              <a:rPr lang="en-US" dirty="0" err="1" smtClean="0"/>
              <a:t>servicii</a:t>
            </a:r>
            <a:r>
              <a:rPr lang="en-US" dirty="0" smtClean="0"/>
              <a:t> orchestrate in  </a:t>
            </a:r>
            <a:r>
              <a:rPr lang="en-US" dirty="0" err="1" smtClean="0"/>
              <a:t>procese</a:t>
            </a:r>
            <a:r>
              <a:rPr lang="en-US" dirty="0" smtClean="0"/>
              <a:t> </a:t>
            </a:r>
            <a:r>
              <a:rPr lang="en-US" dirty="0" err="1" smtClean="0"/>
              <a:t>gestionate</a:t>
            </a:r>
            <a:r>
              <a:rPr lang="en-US" dirty="0" smtClean="0"/>
              <a:t> de BPM </a:t>
            </a:r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72127" y="5765979"/>
            <a:ext cx="3402269" cy="96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50234" y="4366314"/>
            <a:ext cx="2955745" cy="1516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64306" y="7222856"/>
            <a:ext cx="2473656" cy="125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712340" y="7775185"/>
            <a:ext cx="2728943" cy="1856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1942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78251" y="1431409"/>
            <a:ext cx="15230628" cy="1107105"/>
          </a:xfrm>
        </p:spPr>
        <p:txBody>
          <a:bodyPr>
            <a:normAutofit/>
          </a:bodyPr>
          <a:lstStyle/>
          <a:p>
            <a:r>
              <a:rPr lang="en-US" sz="5400" dirty="0" err="1" smtClean="0"/>
              <a:t>Ce</a:t>
            </a:r>
            <a:r>
              <a:rPr lang="en-US" sz="5400" dirty="0" smtClean="0"/>
              <a:t> </a:t>
            </a:r>
            <a:r>
              <a:rPr lang="en-US" sz="5400" dirty="0" err="1" smtClean="0"/>
              <a:t>este</a:t>
            </a:r>
            <a:r>
              <a:rPr lang="en-US" sz="5400" dirty="0" smtClean="0"/>
              <a:t> </a:t>
            </a:r>
            <a:r>
              <a:rPr lang="en-US" sz="5400" dirty="0" err="1" smtClean="0"/>
              <a:t>nou</a:t>
            </a:r>
            <a:r>
              <a:rPr lang="en-US" sz="5400" dirty="0" smtClean="0"/>
              <a:t> ? -  </a:t>
            </a:r>
            <a:r>
              <a:rPr lang="en-US" sz="5400" dirty="0" err="1" smtClean="0"/>
              <a:t>Modelul</a:t>
            </a:r>
            <a:r>
              <a:rPr lang="en-US" sz="5400" dirty="0" smtClean="0"/>
              <a:t> de date </a:t>
            </a: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21797818" y="12155055"/>
            <a:ext cx="900545" cy="544318"/>
          </a:xfrm>
          <a:prstGeom prst="rect">
            <a:avLst/>
          </a:prstGeom>
          <a:noFill/>
        </p:spPr>
        <p:txBody>
          <a:bodyPr wrap="square" lIns="203774" tIns="101887" rIns="203774" bIns="101887" rtlCol="0">
            <a:spAutoFit/>
          </a:bodyPr>
          <a:lstStyle/>
          <a:p>
            <a:fld id="{188C729C-C398-4E4B-9EE5-27ED55AD7A1A}" type="slidenum">
              <a:rPr lang="en-US" sz="2200" smtClean="0"/>
              <a:pPr/>
              <a:t>12</a:t>
            </a:fld>
            <a:endParaRPr lang="en-US" sz="2200" dirty="0"/>
          </a:p>
        </p:txBody>
      </p:sp>
      <p:sp>
        <p:nvSpPr>
          <p:cNvPr id="9" name="Text Placeholder 6"/>
          <p:cNvSpPr>
            <a:spLocks noGrp="1"/>
          </p:cNvSpPr>
          <p:nvPr>
            <p:ph idx="1"/>
          </p:nvPr>
        </p:nvSpPr>
        <p:spPr>
          <a:xfrm>
            <a:off x="1749326" y="3090558"/>
            <a:ext cx="18288978" cy="7841854"/>
          </a:xfrm>
        </p:spPr>
        <p:txBody>
          <a:bodyPr anchor="t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compatibil</a:t>
            </a:r>
            <a:r>
              <a:rPr lang="en-US" dirty="0" smtClean="0"/>
              <a:t> cu </a:t>
            </a:r>
            <a:r>
              <a:rPr lang="en-US" dirty="0" err="1" smtClean="0"/>
              <a:t>temele</a:t>
            </a:r>
            <a:r>
              <a:rPr lang="en-US" dirty="0" smtClean="0"/>
              <a:t> INSPIRE din </a:t>
            </a:r>
            <a:r>
              <a:rPr lang="en-US" dirty="0" err="1" smtClean="0"/>
              <a:t>punct</a:t>
            </a:r>
            <a:r>
              <a:rPr lang="en-US" dirty="0" smtClean="0"/>
              <a:t> de </a:t>
            </a:r>
            <a:r>
              <a:rPr lang="en-US" dirty="0" err="1" smtClean="0"/>
              <a:t>vedere</a:t>
            </a:r>
            <a:r>
              <a:rPr lang="en-US" dirty="0" smtClean="0"/>
              <a:t> a </a:t>
            </a:r>
            <a:r>
              <a:rPr lang="en-US" dirty="0" err="1" smtClean="0"/>
              <a:t>atributelor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relatiilor</a:t>
            </a:r>
            <a:r>
              <a:rPr lang="en-US" dirty="0" smtClean="0"/>
              <a:t>:</a:t>
            </a:r>
          </a:p>
          <a:p>
            <a:pPr lvl="1" algn="l">
              <a:lnSpc>
                <a:spcPct val="100000"/>
              </a:lnSpc>
            </a:pPr>
            <a:r>
              <a:rPr lang="en-US" dirty="0" smtClean="0"/>
              <a:t>Cadastral Parcels</a:t>
            </a:r>
          </a:p>
          <a:p>
            <a:pPr lvl="1" algn="l">
              <a:lnSpc>
                <a:spcPct val="100000"/>
              </a:lnSpc>
            </a:pPr>
            <a:r>
              <a:rPr lang="en-US" dirty="0" smtClean="0"/>
              <a:t>Cadastral Zoning</a:t>
            </a:r>
          </a:p>
          <a:p>
            <a:pPr lvl="1" algn="l">
              <a:lnSpc>
                <a:spcPct val="100000"/>
              </a:lnSpc>
            </a:pPr>
            <a:r>
              <a:rPr lang="en-US" dirty="0" smtClean="0"/>
              <a:t>Cadastral Boundary </a:t>
            </a:r>
          </a:p>
          <a:p>
            <a:pPr lvl="1" algn="l">
              <a:lnSpc>
                <a:spcPct val="100000"/>
              </a:lnSpc>
            </a:pPr>
            <a:r>
              <a:rPr lang="en-US" dirty="0" smtClean="0"/>
              <a:t>Buildings</a:t>
            </a:r>
          </a:p>
          <a:p>
            <a:pPr algn="l">
              <a:lnSpc>
                <a:spcPct val="100000"/>
              </a:lnSpc>
            </a:pPr>
            <a:r>
              <a:rPr lang="en-US" dirty="0" err="1" smtClean="0"/>
              <a:t>adopta</a:t>
            </a:r>
            <a:r>
              <a:rPr lang="en-US" dirty="0" smtClean="0"/>
              <a:t> un model universal de </a:t>
            </a:r>
            <a:r>
              <a:rPr lang="en-US" dirty="0" err="1" smtClean="0"/>
              <a:t>reprezentare</a:t>
            </a:r>
            <a:r>
              <a:rPr lang="en-US" dirty="0" smtClean="0"/>
              <a:t> a </a:t>
            </a:r>
            <a:r>
              <a:rPr lang="en-US" dirty="0" err="1" smtClean="0"/>
              <a:t>persoanelor</a:t>
            </a:r>
            <a:r>
              <a:rPr lang="en-US" dirty="0" smtClean="0"/>
              <a:t>, </a:t>
            </a:r>
            <a:r>
              <a:rPr lang="en-US" dirty="0" err="1" smtClean="0"/>
              <a:t>functiilor</a:t>
            </a:r>
            <a:r>
              <a:rPr lang="en-US" dirty="0" smtClean="0"/>
              <a:t> </a:t>
            </a:r>
            <a:r>
              <a:rPr lang="en-US" dirty="0" err="1" smtClean="0"/>
              <a:t>acestora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relatiilor</a:t>
            </a:r>
            <a:r>
              <a:rPr lang="en-US" dirty="0" smtClean="0"/>
              <a:t> </a:t>
            </a:r>
            <a:r>
              <a:rPr lang="en-US" dirty="0" err="1" smtClean="0"/>
              <a:t>dintre</a:t>
            </a:r>
            <a:r>
              <a:rPr lang="en-US" dirty="0" smtClean="0"/>
              <a:t> </a:t>
            </a:r>
            <a:r>
              <a:rPr lang="en-US" dirty="0" err="1" smtClean="0"/>
              <a:t>ele</a:t>
            </a:r>
            <a:r>
              <a:rPr lang="en-US" dirty="0" smtClean="0"/>
              <a:t> in </a:t>
            </a:r>
            <a:r>
              <a:rPr lang="en-US" dirty="0" err="1" smtClean="0"/>
              <a:t>cadrul</a:t>
            </a:r>
            <a:r>
              <a:rPr lang="en-US" dirty="0" smtClean="0"/>
              <a:t> </a:t>
            </a:r>
            <a:r>
              <a:rPr lang="en-US" dirty="0" err="1" smtClean="0"/>
              <a:t>unei</a:t>
            </a:r>
            <a:r>
              <a:rPr lang="en-US" dirty="0" smtClean="0"/>
              <a:t> </a:t>
            </a:r>
            <a:r>
              <a:rPr lang="en-US" dirty="0" err="1" smtClean="0"/>
              <a:t>organizatii</a:t>
            </a:r>
            <a:endParaRPr lang="en-US" dirty="0" smtClean="0"/>
          </a:p>
          <a:p>
            <a:pPr algn="l">
              <a:lnSpc>
                <a:spcPct val="100000"/>
              </a:lnSpc>
            </a:pPr>
            <a:r>
              <a:rPr lang="en-US" dirty="0" err="1" smtClean="0"/>
              <a:t>asigura</a:t>
            </a:r>
            <a:r>
              <a:rPr lang="en-US" dirty="0" smtClean="0"/>
              <a:t> </a:t>
            </a:r>
            <a:r>
              <a:rPr lang="en-US" dirty="0" err="1" smtClean="0"/>
              <a:t>infrastructura</a:t>
            </a:r>
            <a:r>
              <a:rPr lang="en-US" dirty="0" smtClean="0"/>
              <a:t> </a:t>
            </a:r>
            <a:r>
              <a:rPr lang="en-US" dirty="0" err="1" smtClean="0"/>
              <a:t>necesara</a:t>
            </a:r>
            <a:r>
              <a:rPr lang="en-US" dirty="0" smtClean="0"/>
              <a:t> </a:t>
            </a:r>
            <a:r>
              <a:rPr lang="en-US" dirty="0" err="1" smtClean="0"/>
              <a:t>versionarii</a:t>
            </a:r>
            <a:r>
              <a:rPr lang="en-US" dirty="0" smtClean="0"/>
              <a:t> </a:t>
            </a:r>
            <a:r>
              <a:rPr lang="en-US" dirty="0" err="1" smtClean="0"/>
              <a:t>cataloagelor</a:t>
            </a:r>
            <a:r>
              <a:rPr lang="en-US" dirty="0" smtClean="0"/>
              <a:t> (</a:t>
            </a:r>
            <a:r>
              <a:rPr lang="en-US" dirty="0" err="1" smtClean="0"/>
              <a:t>nomenclatoarelor</a:t>
            </a:r>
            <a:r>
              <a:rPr lang="en-US" dirty="0" smtClean="0"/>
              <a:t>)</a:t>
            </a:r>
          </a:p>
          <a:p>
            <a:pPr algn="l">
              <a:lnSpc>
                <a:spcPct val="100000"/>
              </a:lnSpc>
            </a:pPr>
            <a:r>
              <a:rPr lang="en-US" dirty="0" err="1" smtClean="0"/>
              <a:t>ofera</a:t>
            </a:r>
            <a:r>
              <a:rPr lang="en-US" dirty="0" smtClean="0"/>
              <a:t> </a:t>
            </a:r>
            <a:r>
              <a:rPr lang="en-US" dirty="0" err="1" smtClean="0"/>
              <a:t>structurile</a:t>
            </a:r>
            <a:r>
              <a:rPr lang="en-US" dirty="0" smtClean="0"/>
              <a:t> </a:t>
            </a:r>
            <a:r>
              <a:rPr lang="en-US" dirty="0" err="1" smtClean="0"/>
              <a:t>necesare</a:t>
            </a:r>
            <a:r>
              <a:rPr lang="en-US" dirty="0" smtClean="0"/>
              <a:t> </a:t>
            </a:r>
            <a:r>
              <a:rPr lang="en-US" dirty="0" err="1" smtClean="0"/>
              <a:t>auditarii</a:t>
            </a:r>
            <a:r>
              <a:rPr lang="en-US" dirty="0" smtClean="0"/>
              <a:t> complete a </a:t>
            </a:r>
            <a:r>
              <a:rPr lang="en-US" dirty="0" err="1" smtClean="0"/>
              <a:t>operatiilor</a:t>
            </a:r>
            <a:r>
              <a:rPr lang="en-US" dirty="0" smtClean="0"/>
              <a:t> (CUD) </a:t>
            </a:r>
            <a:r>
              <a:rPr lang="en-US" dirty="0" err="1" smtClean="0"/>
              <a:t>asupra</a:t>
            </a:r>
            <a:r>
              <a:rPr lang="en-US" dirty="0" smtClean="0"/>
              <a:t> </a:t>
            </a:r>
            <a:r>
              <a:rPr lang="en-US" dirty="0" err="1" smtClean="0"/>
              <a:t>datelor</a:t>
            </a:r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>
              <a:buNone/>
            </a:pPr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53734" y="3554383"/>
            <a:ext cx="2045541" cy="2087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1942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26493" y="1431409"/>
            <a:ext cx="15230628" cy="1107105"/>
          </a:xfrm>
        </p:spPr>
        <p:txBody>
          <a:bodyPr>
            <a:normAutofit/>
          </a:bodyPr>
          <a:lstStyle/>
          <a:p>
            <a:r>
              <a:rPr lang="en-US" sz="5400" dirty="0" err="1" smtClean="0"/>
              <a:t>Ce</a:t>
            </a:r>
            <a:r>
              <a:rPr lang="en-US" sz="5400" dirty="0" smtClean="0"/>
              <a:t> </a:t>
            </a:r>
            <a:r>
              <a:rPr lang="en-US" sz="5400" dirty="0" err="1" smtClean="0"/>
              <a:t>este</a:t>
            </a:r>
            <a:r>
              <a:rPr lang="en-US" sz="5400" dirty="0" smtClean="0"/>
              <a:t> </a:t>
            </a:r>
            <a:r>
              <a:rPr lang="en-US" sz="5400" dirty="0" err="1" smtClean="0"/>
              <a:t>nou</a:t>
            </a:r>
            <a:r>
              <a:rPr lang="en-US" sz="5400" dirty="0" smtClean="0"/>
              <a:t> ? -  </a:t>
            </a:r>
            <a:r>
              <a:rPr lang="en-US" sz="5400" dirty="0" err="1" smtClean="0"/>
              <a:t>Functionalitati</a:t>
            </a:r>
            <a:r>
              <a:rPr lang="en-US" sz="5400" dirty="0" smtClean="0"/>
              <a:t> (1)</a:t>
            </a: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21797818" y="12155055"/>
            <a:ext cx="900545" cy="544318"/>
          </a:xfrm>
          <a:prstGeom prst="rect">
            <a:avLst/>
          </a:prstGeom>
          <a:noFill/>
        </p:spPr>
        <p:txBody>
          <a:bodyPr wrap="square" lIns="203774" tIns="101887" rIns="203774" bIns="101887" rtlCol="0">
            <a:spAutoFit/>
          </a:bodyPr>
          <a:lstStyle/>
          <a:p>
            <a:fld id="{188C729C-C398-4E4B-9EE5-27ED55AD7A1A}" type="slidenum">
              <a:rPr lang="en-US" sz="2200" smtClean="0"/>
              <a:pPr/>
              <a:t>13</a:t>
            </a:fld>
            <a:endParaRPr lang="en-US" sz="2200" dirty="0"/>
          </a:p>
        </p:txBody>
      </p:sp>
      <p:sp>
        <p:nvSpPr>
          <p:cNvPr id="9" name="Text Placeholder 6"/>
          <p:cNvSpPr>
            <a:spLocks noGrp="1"/>
          </p:cNvSpPr>
          <p:nvPr>
            <p:ph idx="1"/>
          </p:nvPr>
        </p:nvSpPr>
        <p:spPr>
          <a:xfrm>
            <a:off x="1749326" y="3090558"/>
            <a:ext cx="18288978" cy="7841854"/>
          </a:xfrm>
        </p:spPr>
        <p:txBody>
          <a:bodyPr anchor="t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dirty="0" err="1" smtClean="0"/>
              <a:t>Interactiunea</a:t>
            </a:r>
            <a:r>
              <a:rPr lang="en-US" dirty="0" smtClean="0"/>
              <a:t> </a:t>
            </a:r>
            <a:r>
              <a:rPr lang="en-US" dirty="0" err="1" smtClean="0"/>
              <a:t>directa</a:t>
            </a:r>
            <a:r>
              <a:rPr lang="en-US" dirty="0" smtClean="0"/>
              <a:t> a </a:t>
            </a:r>
            <a:r>
              <a:rPr lang="en-US" dirty="0" err="1" smtClean="0"/>
              <a:t>actorilor</a:t>
            </a:r>
            <a:r>
              <a:rPr lang="en-US" dirty="0" smtClean="0"/>
              <a:t> </a:t>
            </a:r>
            <a:r>
              <a:rPr lang="en-US" dirty="0" err="1" smtClean="0"/>
              <a:t>externi</a:t>
            </a:r>
            <a:r>
              <a:rPr lang="en-US" dirty="0" smtClean="0"/>
              <a:t> cu:</a:t>
            </a:r>
          </a:p>
          <a:p>
            <a:pPr lvl="1" algn="l">
              <a:lnSpc>
                <a:spcPct val="100000"/>
              </a:lnSpc>
            </a:pPr>
            <a:r>
              <a:rPr lang="en-US" dirty="0" err="1" smtClean="0"/>
              <a:t>planul</a:t>
            </a:r>
            <a:r>
              <a:rPr lang="en-US" dirty="0" smtClean="0"/>
              <a:t> cadastral (</a:t>
            </a:r>
            <a:r>
              <a:rPr lang="en-US" dirty="0" err="1" smtClean="0"/>
              <a:t>autorizatii</a:t>
            </a:r>
            <a:r>
              <a:rPr lang="en-US" dirty="0" smtClean="0"/>
              <a:t>) - </a:t>
            </a:r>
            <a:r>
              <a:rPr lang="en-US" dirty="0" err="1" smtClean="0"/>
              <a:t>implementata</a:t>
            </a:r>
            <a:endParaRPr lang="en-US" dirty="0" smtClean="0"/>
          </a:p>
          <a:p>
            <a:pPr lvl="1" algn="l">
              <a:lnSpc>
                <a:spcPct val="100000"/>
              </a:lnSpc>
            </a:pPr>
            <a:r>
              <a:rPr lang="en-US" dirty="0" err="1" smtClean="0"/>
              <a:t>registrul</a:t>
            </a:r>
            <a:r>
              <a:rPr lang="en-US" dirty="0" smtClean="0"/>
              <a:t> </a:t>
            </a:r>
            <a:r>
              <a:rPr lang="en-US" dirty="0" err="1" smtClean="0"/>
              <a:t>cartilor</a:t>
            </a:r>
            <a:r>
              <a:rPr lang="en-US" dirty="0" smtClean="0"/>
              <a:t> </a:t>
            </a:r>
            <a:r>
              <a:rPr lang="en-US" dirty="0" err="1" smtClean="0"/>
              <a:t>funciare</a:t>
            </a:r>
            <a:r>
              <a:rPr lang="en-US" dirty="0" smtClean="0"/>
              <a:t> (</a:t>
            </a:r>
            <a:r>
              <a:rPr lang="en-US" dirty="0" err="1" smtClean="0"/>
              <a:t>notarii</a:t>
            </a:r>
            <a:r>
              <a:rPr lang="en-US" dirty="0" smtClean="0"/>
              <a:t>) – </a:t>
            </a:r>
            <a:r>
              <a:rPr lang="en-US" dirty="0" err="1" smtClean="0"/>
              <a:t>implementare</a:t>
            </a:r>
            <a:r>
              <a:rPr lang="en-US" dirty="0" smtClean="0"/>
              <a:t> </a:t>
            </a:r>
            <a:r>
              <a:rPr lang="en-US" dirty="0" err="1" smtClean="0"/>
              <a:t>posibila</a:t>
            </a:r>
            <a:endParaRPr lang="en-US" dirty="0" smtClean="0"/>
          </a:p>
          <a:p>
            <a:pPr algn="l">
              <a:lnSpc>
                <a:spcPct val="100000"/>
              </a:lnSpc>
            </a:pPr>
            <a:r>
              <a:rPr lang="en-US" dirty="0" err="1" smtClean="0"/>
              <a:t>Interogarea</a:t>
            </a:r>
            <a:r>
              <a:rPr lang="en-US" dirty="0" smtClean="0"/>
              <a:t> </a:t>
            </a:r>
            <a:r>
              <a:rPr lang="en-US" dirty="0" err="1" smtClean="0"/>
              <a:t>datelor</a:t>
            </a:r>
            <a:r>
              <a:rPr lang="en-US" dirty="0" smtClean="0"/>
              <a:t> </a:t>
            </a:r>
            <a:r>
              <a:rPr lang="en-US" dirty="0" err="1" smtClean="0"/>
              <a:t>spatiale</a:t>
            </a:r>
            <a:r>
              <a:rPr lang="en-US" dirty="0" smtClean="0"/>
              <a:t> </a:t>
            </a:r>
            <a:r>
              <a:rPr lang="en-US" dirty="0" err="1" smtClean="0"/>
              <a:t>externe</a:t>
            </a:r>
            <a:r>
              <a:rPr lang="en-US" dirty="0" smtClean="0"/>
              <a:t> </a:t>
            </a:r>
            <a:r>
              <a:rPr lang="en-US" dirty="0" err="1" smtClean="0"/>
              <a:t>expuse</a:t>
            </a:r>
            <a:r>
              <a:rPr lang="en-US" dirty="0" smtClean="0"/>
              <a:t> in format standard (WFS, WMS) + ESRI</a:t>
            </a:r>
          </a:p>
          <a:p>
            <a:pPr algn="l">
              <a:lnSpc>
                <a:spcPct val="100000"/>
              </a:lnSpc>
            </a:pPr>
            <a:r>
              <a:rPr lang="en-US" dirty="0" err="1" smtClean="0"/>
              <a:t>Analiza</a:t>
            </a:r>
            <a:r>
              <a:rPr lang="en-US" dirty="0" smtClean="0"/>
              <a:t> </a:t>
            </a:r>
            <a:r>
              <a:rPr lang="en-US" dirty="0" err="1" smtClean="0"/>
              <a:t>avansata</a:t>
            </a:r>
            <a:r>
              <a:rPr lang="en-US" dirty="0" smtClean="0"/>
              <a:t> a </a:t>
            </a:r>
            <a:r>
              <a:rPr lang="en-US" dirty="0" err="1" smtClean="0"/>
              <a:t>datelor</a:t>
            </a:r>
            <a:r>
              <a:rPr lang="en-US" dirty="0" smtClean="0"/>
              <a:t> </a:t>
            </a:r>
            <a:r>
              <a:rPr lang="en-US" dirty="0" err="1" smtClean="0"/>
              <a:t>spatiale</a:t>
            </a:r>
            <a:endParaRPr lang="en-US" dirty="0" smtClean="0"/>
          </a:p>
          <a:p>
            <a:pPr algn="l">
              <a:lnSpc>
                <a:spcPct val="100000"/>
              </a:lnSpc>
            </a:pPr>
            <a:r>
              <a:rPr lang="en-US" dirty="0" err="1" smtClean="0"/>
              <a:t>Interogarea</a:t>
            </a:r>
            <a:r>
              <a:rPr lang="en-US" dirty="0" smtClean="0"/>
              <a:t> </a:t>
            </a:r>
            <a:r>
              <a:rPr lang="en-US" dirty="0" err="1" smtClean="0"/>
              <a:t>consolidata</a:t>
            </a:r>
            <a:r>
              <a:rPr lang="en-US" dirty="0" smtClean="0"/>
              <a:t> a </a:t>
            </a:r>
            <a:r>
              <a:rPr lang="en-US" dirty="0" err="1" smtClean="0"/>
              <a:t>datelor</a:t>
            </a:r>
            <a:r>
              <a:rPr lang="en-US" dirty="0" smtClean="0"/>
              <a:t> din </a:t>
            </a:r>
            <a:r>
              <a:rPr lang="en-US" dirty="0" err="1" smtClean="0"/>
              <a:t>alte</a:t>
            </a:r>
            <a:r>
              <a:rPr lang="en-US" dirty="0" smtClean="0"/>
              <a:t> </a:t>
            </a:r>
            <a:r>
              <a:rPr lang="en-US" dirty="0" err="1" smtClean="0"/>
              <a:t>sisteme</a:t>
            </a:r>
            <a:r>
              <a:rPr lang="en-US" dirty="0" smtClean="0"/>
              <a:t> administrate de ANCPI (</a:t>
            </a:r>
            <a:r>
              <a:rPr lang="en-US" dirty="0" err="1" smtClean="0"/>
              <a:t>arhiva</a:t>
            </a:r>
            <a:r>
              <a:rPr lang="en-US" dirty="0" smtClean="0"/>
              <a:t> de </a:t>
            </a:r>
            <a:r>
              <a:rPr lang="en-US" dirty="0" err="1" smtClean="0"/>
              <a:t>tituluri</a:t>
            </a:r>
            <a:r>
              <a:rPr lang="en-US" dirty="0" smtClean="0"/>
              <a:t>, </a:t>
            </a:r>
            <a:r>
              <a:rPr lang="en-US" dirty="0" err="1" smtClean="0"/>
              <a:t>registrul</a:t>
            </a:r>
            <a:r>
              <a:rPr lang="en-US" dirty="0" smtClean="0"/>
              <a:t> de </a:t>
            </a:r>
            <a:r>
              <a:rPr lang="en-US" dirty="0" err="1" smtClean="0"/>
              <a:t>transcriptiuni</a:t>
            </a:r>
            <a:r>
              <a:rPr lang="en-US" dirty="0" smtClean="0"/>
              <a:t> – </a:t>
            </a:r>
            <a:r>
              <a:rPr lang="en-US" dirty="0" err="1" smtClean="0"/>
              <a:t>inscriptiuni</a:t>
            </a:r>
            <a:r>
              <a:rPr lang="en-US" dirty="0" smtClean="0"/>
              <a:t>, </a:t>
            </a:r>
            <a:r>
              <a:rPr lang="en-US" dirty="0" err="1" smtClean="0"/>
              <a:t>arhivele</a:t>
            </a:r>
            <a:r>
              <a:rPr lang="en-US" dirty="0" smtClean="0"/>
              <a:t> de </a:t>
            </a:r>
            <a:r>
              <a:rPr lang="en-US" dirty="0" err="1" smtClean="0"/>
              <a:t>carti</a:t>
            </a:r>
            <a:r>
              <a:rPr lang="en-US" dirty="0" smtClean="0"/>
              <a:t> </a:t>
            </a:r>
            <a:r>
              <a:rPr lang="en-US" dirty="0" err="1" smtClean="0"/>
              <a:t>funciare</a:t>
            </a:r>
            <a:r>
              <a:rPr lang="en-US" dirty="0" smtClean="0"/>
              <a:t> </a:t>
            </a:r>
            <a:r>
              <a:rPr lang="en-US" dirty="0" err="1" smtClean="0"/>
              <a:t>scanate</a:t>
            </a:r>
            <a:r>
              <a:rPr lang="en-US" dirty="0" smtClean="0"/>
              <a:t>)</a:t>
            </a:r>
          </a:p>
          <a:p>
            <a:pPr algn="l">
              <a:lnSpc>
                <a:spcPct val="100000"/>
              </a:lnSpc>
            </a:pPr>
            <a:r>
              <a:rPr lang="en-US" dirty="0" err="1" smtClean="0"/>
              <a:t>Inscrierea</a:t>
            </a:r>
            <a:r>
              <a:rPr lang="en-US" dirty="0" smtClean="0"/>
              <a:t> semi-automata a </a:t>
            </a:r>
            <a:r>
              <a:rPr lang="en-US" dirty="0" err="1" smtClean="0"/>
              <a:t>limitarilor</a:t>
            </a:r>
            <a:r>
              <a:rPr lang="en-US" dirty="0" smtClean="0"/>
              <a:t> </a:t>
            </a:r>
            <a:r>
              <a:rPr lang="en-US" dirty="0" err="1" smtClean="0"/>
              <a:t>tehnice</a:t>
            </a:r>
            <a:endParaRPr lang="en-US" dirty="0" smtClean="0"/>
          </a:p>
          <a:p>
            <a:pPr algn="l">
              <a:lnSpc>
                <a:spcPct val="100000"/>
              </a:lnSpc>
            </a:pPr>
            <a:r>
              <a:rPr lang="en-US" dirty="0" err="1" smtClean="0"/>
              <a:t>Auditul</a:t>
            </a:r>
            <a:r>
              <a:rPr lang="en-US" dirty="0" smtClean="0"/>
              <a:t> </a:t>
            </a:r>
            <a:r>
              <a:rPr lang="en-US" dirty="0" err="1" smtClean="0"/>
              <a:t>spetelor</a:t>
            </a:r>
            <a:r>
              <a:rPr lang="en-US" dirty="0" smtClean="0"/>
              <a:t> in care </a:t>
            </a:r>
            <a:r>
              <a:rPr lang="en-US" dirty="0" err="1" smtClean="0"/>
              <a:t>regulile</a:t>
            </a:r>
            <a:r>
              <a:rPr lang="en-US" dirty="0" smtClean="0"/>
              <a:t> de business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incalcate</a:t>
            </a:r>
            <a:endParaRPr lang="en-US" dirty="0" smtClean="0"/>
          </a:p>
          <a:p>
            <a:pPr algn="l">
              <a:lnSpc>
                <a:spcPct val="100000"/>
              </a:lnSpc>
            </a:pPr>
            <a:r>
              <a:rPr lang="en-US" dirty="0" err="1" smtClean="0"/>
              <a:t>Mecanism</a:t>
            </a:r>
            <a:r>
              <a:rPr lang="en-US" dirty="0" smtClean="0"/>
              <a:t> </a:t>
            </a:r>
            <a:r>
              <a:rPr lang="en-US" dirty="0" err="1" smtClean="0"/>
              <a:t>unitar</a:t>
            </a:r>
            <a:r>
              <a:rPr lang="en-US" dirty="0" smtClean="0"/>
              <a:t> de </a:t>
            </a:r>
            <a:r>
              <a:rPr lang="en-US" dirty="0" err="1" smtClean="0"/>
              <a:t>implementare</a:t>
            </a:r>
            <a:r>
              <a:rPr lang="en-US" dirty="0" smtClean="0"/>
              <a:t> a </a:t>
            </a:r>
            <a:r>
              <a:rPr lang="en-US" dirty="0" err="1" smtClean="0"/>
              <a:t>validarii</a:t>
            </a:r>
            <a:r>
              <a:rPr lang="en-US" dirty="0" smtClean="0"/>
              <a:t> </a:t>
            </a:r>
            <a:r>
              <a:rPr lang="en-US" dirty="0" err="1" smtClean="0"/>
              <a:t>regulilor</a:t>
            </a:r>
            <a:r>
              <a:rPr lang="en-US" dirty="0" smtClean="0"/>
              <a:t> de business </a:t>
            </a:r>
          </a:p>
          <a:p>
            <a:pPr algn="l">
              <a:lnSpc>
                <a:spcPct val="100000"/>
              </a:lnSpc>
              <a:buNone/>
            </a:pPr>
            <a:endParaRPr lang="en-US" dirty="0" smtClean="0"/>
          </a:p>
          <a:p>
            <a:pPr lvl="1" algn="l">
              <a:lnSpc>
                <a:spcPct val="100000"/>
              </a:lnSpc>
            </a:pPr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>
              <a:buNone/>
            </a:pPr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1942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26493" y="1431409"/>
            <a:ext cx="15230628" cy="1107105"/>
          </a:xfrm>
        </p:spPr>
        <p:txBody>
          <a:bodyPr>
            <a:normAutofit/>
          </a:bodyPr>
          <a:lstStyle/>
          <a:p>
            <a:r>
              <a:rPr lang="en-US" sz="5400" dirty="0" err="1" smtClean="0"/>
              <a:t>Ce</a:t>
            </a:r>
            <a:r>
              <a:rPr lang="en-US" sz="5400" dirty="0" smtClean="0"/>
              <a:t> </a:t>
            </a:r>
            <a:r>
              <a:rPr lang="en-US" sz="5400" dirty="0" err="1" smtClean="0"/>
              <a:t>este</a:t>
            </a:r>
            <a:r>
              <a:rPr lang="en-US" sz="5400" dirty="0" smtClean="0"/>
              <a:t> </a:t>
            </a:r>
            <a:r>
              <a:rPr lang="en-US" sz="5400" dirty="0" err="1" smtClean="0"/>
              <a:t>nou</a:t>
            </a:r>
            <a:r>
              <a:rPr lang="en-US" sz="5400" dirty="0" smtClean="0"/>
              <a:t> ? -  </a:t>
            </a:r>
            <a:r>
              <a:rPr lang="en-US" sz="5400" dirty="0" err="1" smtClean="0"/>
              <a:t>Functionalitati</a:t>
            </a:r>
            <a:r>
              <a:rPr lang="en-US" sz="5400" dirty="0" smtClean="0"/>
              <a:t> (2)</a:t>
            </a: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21797818" y="12155055"/>
            <a:ext cx="900545" cy="544318"/>
          </a:xfrm>
          <a:prstGeom prst="rect">
            <a:avLst/>
          </a:prstGeom>
          <a:noFill/>
        </p:spPr>
        <p:txBody>
          <a:bodyPr wrap="square" lIns="203774" tIns="101887" rIns="203774" bIns="101887" rtlCol="0">
            <a:spAutoFit/>
          </a:bodyPr>
          <a:lstStyle/>
          <a:p>
            <a:fld id="{188C729C-C398-4E4B-9EE5-27ED55AD7A1A}" type="slidenum">
              <a:rPr lang="en-US" sz="2200" smtClean="0"/>
              <a:pPr/>
              <a:t>14</a:t>
            </a:fld>
            <a:endParaRPr lang="en-US" sz="2200" dirty="0"/>
          </a:p>
        </p:txBody>
      </p:sp>
      <p:sp>
        <p:nvSpPr>
          <p:cNvPr id="9" name="Text Placeholder 6"/>
          <p:cNvSpPr>
            <a:spLocks noGrp="1"/>
          </p:cNvSpPr>
          <p:nvPr>
            <p:ph idx="1"/>
          </p:nvPr>
        </p:nvSpPr>
        <p:spPr>
          <a:xfrm>
            <a:off x="1749326" y="3090558"/>
            <a:ext cx="18288978" cy="7841854"/>
          </a:xfrm>
        </p:spPr>
        <p:txBody>
          <a:bodyPr anchor="t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dirty="0" err="1" smtClean="0"/>
              <a:t>Portalul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 smtClean="0"/>
              <a:t>interactiunea</a:t>
            </a:r>
            <a:r>
              <a:rPr lang="en-US" dirty="0" smtClean="0"/>
              <a:t> cu </a:t>
            </a:r>
            <a:r>
              <a:rPr lang="en-US" dirty="0" err="1" smtClean="0"/>
              <a:t>cetatenii</a:t>
            </a:r>
            <a:r>
              <a:rPr lang="en-US" dirty="0" smtClean="0"/>
              <a:t>, </a:t>
            </a:r>
            <a:r>
              <a:rPr lang="en-US" dirty="0" err="1" smtClean="0"/>
              <a:t>mediul</a:t>
            </a:r>
            <a:r>
              <a:rPr lang="en-US" dirty="0" smtClean="0"/>
              <a:t> de </a:t>
            </a:r>
            <a:r>
              <a:rPr lang="en-US" dirty="0" err="1" smtClean="0"/>
              <a:t>afaceri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administratia</a:t>
            </a:r>
            <a:r>
              <a:rPr lang="en-US" dirty="0" smtClean="0"/>
              <a:t> </a:t>
            </a:r>
          </a:p>
          <a:p>
            <a:pPr lvl="1" algn="l">
              <a:lnSpc>
                <a:spcPct val="100000"/>
              </a:lnSpc>
            </a:pPr>
            <a:r>
              <a:rPr lang="en-US" dirty="0" smtClean="0"/>
              <a:t>“</a:t>
            </a:r>
            <a:r>
              <a:rPr lang="en-US" dirty="0" err="1" smtClean="0"/>
              <a:t>Portofoliul</a:t>
            </a:r>
            <a:r>
              <a:rPr lang="en-US" dirty="0" smtClean="0"/>
              <a:t> </a:t>
            </a:r>
            <a:r>
              <a:rPr lang="en-US" dirty="0" err="1" smtClean="0"/>
              <a:t>meu</a:t>
            </a:r>
            <a:r>
              <a:rPr lang="en-US" dirty="0" smtClean="0"/>
              <a:t>”</a:t>
            </a:r>
          </a:p>
          <a:p>
            <a:pPr lvl="1" algn="l">
              <a:lnSpc>
                <a:spcPct val="100000"/>
              </a:lnSpc>
            </a:pPr>
            <a:r>
              <a:rPr lang="en-US" dirty="0" err="1" smtClean="0"/>
              <a:t>Notificari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alerte</a:t>
            </a:r>
            <a:r>
              <a:rPr lang="en-US" dirty="0" smtClean="0"/>
              <a:t> </a:t>
            </a:r>
          </a:p>
          <a:p>
            <a:pPr lvl="1" algn="l">
              <a:lnSpc>
                <a:spcPct val="100000"/>
              </a:lnSpc>
            </a:pPr>
            <a:r>
              <a:rPr lang="en-US" dirty="0" err="1" smtClean="0"/>
              <a:t>Explorare</a:t>
            </a:r>
            <a:r>
              <a:rPr lang="en-US" dirty="0" smtClean="0"/>
              <a:t> plan cadastral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registre</a:t>
            </a:r>
            <a:endParaRPr lang="en-US" dirty="0" smtClean="0"/>
          </a:p>
          <a:p>
            <a:pPr lvl="1" algn="l">
              <a:lnSpc>
                <a:spcPct val="100000"/>
              </a:lnSpc>
            </a:pPr>
            <a:r>
              <a:rPr lang="en-US" dirty="0" err="1" smtClean="0"/>
              <a:t>Consultare</a:t>
            </a:r>
            <a:r>
              <a:rPr lang="en-US" dirty="0" smtClean="0"/>
              <a:t> catalog </a:t>
            </a:r>
            <a:r>
              <a:rPr lang="en-US" dirty="0" err="1" smtClean="0"/>
              <a:t>persoane</a:t>
            </a:r>
            <a:r>
              <a:rPr lang="en-US" dirty="0" smtClean="0"/>
              <a:t> </a:t>
            </a:r>
            <a:r>
              <a:rPr lang="en-US" dirty="0" err="1" smtClean="0"/>
              <a:t>autorizate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notari</a:t>
            </a:r>
            <a:endParaRPr lang="en-US" dirty="0" smtClean="0"/>
          </a:p>
          <a:p>
            <a:pPr lvl="1" algn="l">
              <a:lnSpc>
                <a:spcPct val="100000"/>
              </a:lnSpc>
            </a:pPr>
            <a:r>
              <a:rPr lang="en-US" dirty="0" err="1" smtClean="0"/>
              <a:t>Gestiune</a:t>
            </a:r>
            <a:r>
              <a:rPr lang="en-US" dirty="0" smtClean="0"/>
              <a:t> </a:t>
            </a:r>
            <a:r>
              <a:rPr lang="en-US" dirty="0" err="1" smtClean="0"/>
              <a:t>solicitari</a:t>
            </a:r>
            <a:r>
              <a:rPr lang="en-US" dirty="0" smtClean="0"/>
              <a:t> </a:t>
            </a:r>
            <a:r>
              <a:rPr lang="en-US" dirty="0" err="1" smtClean="0"/>
              <a:t>clienti</a:t>
            </a:r>
            <a:r>
              <a:rPr lang="en-US" dirty="0" smtClean="0"/>
              <a:t>:</a:t>
            </a:r>
          </a:p>
          <a:p>
            <a:pPr lvl="2" algn="l">
              <a:lnSpc>
                <a:spcPct val="100000"/>
              </a:lnSpc>
            </a:pPr>
            <a:r>
              <a:rPr lang="en-US" dirty="0" err="1" smtClean="0"/>
              <a:t>Inteebari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raspunsuri</a:t>
            </a:r>
            <a:endParaRPr lang="en-US" dirty="0" smtClean="0"/>
          </a:p>
          <a:p>
            <a:pPr lvl="2" algn="l">
              <a:lnSpc>
                <a:spcPct val="100000"/>
              </a:lnSpc>
            </a:pPr>
            <a:r>
              <a:rPr lang="en-US" dirty="0" smtClean="0"/>
              <a:t>FAQs</a:t>
            </a:r>
          </a:p>
          <a:p>
            <a:pPr lvl="2" algn="l">
              <a:lnSpc>
                <a:spcPct val="100000"/>
              </a:lnSpc>
            </a:pPr>
            <a:r>
              <a:rPr lang="en-US" dirty="0" err="1" smtClean="0"/>
              <a:t>Semnalare</a:t>
            </a:r>
            <a:r>
              <a:rPr lang="en-US" dirty="0" smtClean="0"/>
              <a:t> </a:t>
            </a:r>
            <a:r>
              <a:rPr lang="en-US" dirty="0" err="1" smtClean="0"/>
              <a:t>erori</a:t>
            </a:r>
            <a:r>
              <a:rPr lang="en-US" dirty="0" smtClean="0"/>
              <a:t> plan cadastral </a:t>
            </a:r>
          </a:p>
          <a:p>
            <a:pPr lvl="1" algn="l">
              <a:lnSpc>
                <a:spcPct val="100000"/>
              </a:lnSpc>
            </a:pPr>
            <a:r>
              <a:rPr lang="en-US" dirty="0" err="1" smtClean="0"/>
              <a:t>Consultare</a:t>
            </a:r>
            <a:r>
              <a:rPr lang="en-US" dirty="0" smtClean="0"/>
              <a:t> plan cadastral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registre</a:t>
            </a:r>
            <a:r>
              <a:rPr lang="en-US" dirty="0" smtClean="0"/>
              <a:t> </a:t>
            </a:r>
            <a:r>
              <a:rPr lang="en-US" dirty="0" err="1" smtClean="0"/>
              <a:t>aferente</a:t>
            </a:r>
            <a:r>
              <a:rPr lang="en-US" dirty="0" smtClean="0"/>
              <a:t> </a:t>
            </a:r>
            <a:r>
              <a:rPr lang="en-US" dirty="0" err="1" smtClean="0"/>
              <a:t>cadastrului</a:t>
            </a:r>
            <a:r>
              <a:rPr lang="en-US" dirty="0" smtClean="0"/>
              <a:t> </a:t>
            </a:r>
            <a:r>
              <a:rPr lang="en-US" dirty="0" err="1" smtClean="0"/>
              <a:t>sistematic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inregistrare</a:t>
            </a:r>
            <a:r>
              <a:rPr lang="en-US" dirty="0" smtClean="0"/>
              <a:t> </a:t>
            </a:r>
            <a:r>
              <a:rPr lang="en-US" dirty="0" err="1" smtClean="0"/>
              <a:t>contestatii</a:t>
            </a:r>
            <a:endParaRPr lang="en-US" dirty="0" smtClean="0"/>
          </a:p>
          <a:p>
            <a:pPr lvl="1" algn="l">
              <a:lnSpc>
                <a:spcPct val="100000"/>
              </a:lnSpc>
            </a:pPr>
            <a:endParaRPr lang="en-US" dirty="0" smtClean="0"/>
          </a:p>
          <a:p>
            <a:pPr lvl="1" algn="l">
              <a:lnSpc>
                <a:spcPct val="100000"/>
              </a:lnSpc>
            </a:pPr>
            <a:endParaRPr lang="en-US" dirty="0" smtClean="0"/>
          </a:p>
          <a:p>
            <a:pPr lvl="2" algn="l">
              <a:lnSpc>
                <a:spcPct val="100000"/>
              </a:lnSpc>
              <a:buNone/>
            </a:pPr>
            <a:endParaRPr lang="en-US" dirty="0" smtClean="0"/>
          </a:p>
          <a:p>
            <a:pPr lvl="1" algn="l">
              <a:lnSpc>
                <a:spcPct val="100000"/>
              </a:lnSpc>
            </a:pPr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>
              <a:buNone/>
            </a:pPr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1942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78251" y="1431409"/>
            <a:ext cx="15230628" cy="1107105"/>
          </a:xfrm>
        </p:spPr>
        <p:txBody>
          <a:bodyPr>
            <a:normAutofit/>
          </a:bodyPr>
          <a:lstStyle/>
          <a:p>
            <a:r>
              <a:rPr lang="en-US" sz="5400" dirty="0" err="1" smtClean="0"/>
              <a:t>Arhitectura</a:t>
            </a:r>
            <a:r>
              <a:rPr lang="en-US" sz="5400" dirty="0" smtClean="0"/>
              <a:t> - </a:t>
            </a:r>
            <a:r>
              <a:rPr lang="en-US" sz="5400" dirty="0" err="1" smtClean="0"/>
              <a:t>componente</a:t>
            </a:r>
            <a:r>
              <a:rPr lang="en-US" sz="5400" dirty="0" smtClean="0"/>
              <a:t> </a:t>
            </a:r>
            <a:r>
              <a:rPr lang="en-US" sz="5400" dirty="0" err="1" smtClean="0"/>
              <a:t>functionale</a:t>
            </a:r>
            <a:r>
              <a:rPr lang="en-US" sz="5400" dirty="0" smtClean="0"/>
              <a:t> </a:t>
            </a: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21797818" y="12155055"/>
            <a:ext cx="900545" cy="544318"/>
          </a:xfrm>
          <a:prstGeom prst="rect">
            <a:avLst/>
          </a:prstGeom>
          <a:noFill/>
        </p:spPr>
        <p:txBody>
          <a:bodyPr wrap="square" lIns="203774" tIns="101887" rIns="203774" bIns="101887" rtlCol="0">
            <a:spAutoFit/>
          </a:bodyPr>
          <a:lstStyle/>
          <a:p>
            <a:fld id="{188C729C-C398-4E4B-9EE5-27ED55AD7A1A}" type="slidenum">
              <a:rPr lang="en-US" sz="2200" smtClean="0"/>
              <a:pPr/>
              <a:t>15</a:t>
            </a:fld>
            <a:endParaRPr lang="en-US" sz="2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6986" y="2786578"/>
            <a:ext cx="17676954" cy="975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942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78251" y="1431409"/>
            <a:ext cx="15230628" cy="1107105"/>
          </a:xfrm>
        </p:spPr>
        <p:txBody>
          <a:bodyPr>
            <a:normAutofit/>
          </a:bodyPr>
          <a:lstStyle/>
          <a:p>
            <a:r>
              <a:rPr lang="en-US" sz="5400" dirty="0" err="1" smtClean="0"/>
              <a:t>Arhitectura</a:t>
            </a:r>
            <a:r>
              <a:rPr lang="en-US" sz="5400" dirty="0" smtClean="0"/>
              <a:t> - </a:t>
            </a:r>
            <a:r>
              <a:rPr lang="en-US" sz="5400" dirty="0" err="1" smtClean="0"/>
              <a:t>servicii</a:t>
            </a: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21797818" y="12155055"/>
            <a:ext cx="900545" cy="544318"/>
          </a:xfrm>
          <a:prstGeom prst="rect">
            <a:avLst/>
          </a:prstGeom>
          <a:noFill/>
        </p:spPr>
        <p:txBody>
          <a:bodyPr wrap="square" lIns="203774" tIns="101887" rIns="203774" bIns="101887" rtlCol="0">
            <a:spAutoFit/>
          </a:bodyPr>
          <a:lstStyle/>
          <a:p>
            <a:fld id="{188C729C-C398-4E4B-9EE5-27ED55AD7A1A}" type="slidenum">
              <a:rPr lang="en-US" sz="2200" smtClean="0"/>
              <a:pPr/>
              <a:t>16</a:t>
            </a:fld>
            <a:endParaRPr lang="en-US" sz="2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2856" y="2716705"/>
            <a:ext cx="17518555" cy="9201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942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78251" y="1431409"/>
            <a:ext cx="15230628" cy="1107105"/>
          </a:xfrm>
        </p:spPr>
        <p:txBody>
          <a:bodyPr>
            <a:normAutofit/>
          </a:bodyPr>
          <a:lstStyle/>
          <a:p>
            <a:r>
              <a:rPr lang="en-US" sz="5400" dirty="0" err="1" smtClean="0"/>
              <a:t>Arhitectura</a:t>
            </a:r>
            <a:r>
              <a:rPr lang="en-US" sz="5400" dirty="0" smtClean="0"/>
              <a:t> – </a:t>
            </a:r>
            <a:r>
              <a:rPr lang="en-US" sz="5400" dirty="0" err="1" smtClean="0"/>
              <a:t>produse</a:t>
            </a:r>
            <a:r>
              <a:rPr lang="en-US" sz="5400" dirty="0" smtClean="0"/>
              <a:t> standard (COTS)</a:t>
            </a: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21797818" y="12155055"/>
            <a:ext cx="900545" cy="544318"/>
          </a:xfrm>
          <a:prstGeom prst="rect">
            <a:avLst/>
          </a:prstGeom>
          <a:noFill/>
        </p:spPr>
        <p:txBody>
          <a:bodyPr wrap="square" lIns="203774" tIns="101887" rIns="203774" bIns="101887" rtlCol="0">
            <a:spAutoFit/>
          </a:bodyPr>
          <a:lstStyle/>
          <a:p>
            <a:fld id="{188C729C-C398-4E4B-9EE5-27ED55AD7A1A}" type="slidenum">
              <a:rPr lang="en-US" sz="2200" smtClean="0"/>
              <a:pPr/>
              <a:t>17</a:t>
            </a:fld>
            <a:endParaRPr lang="en-US" sz="2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4616" y="2802972"/>
            <a:ext cx="17466795" cy="904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942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78251" y="1431409"/>
            <a:ext cx="15230628" cy="1107105"/>
          </a:xfrm>
        </p:spPr>
        <p:txBody>
          <a:bodyPr>
            <a:normAutofit/>
          </a:bodyPr>
          <a:lstStyle/>
          <a:p>
            <a:r>
              <a:rPr lang="en-US" sz="5400" dirty="0" err="1" smtClean="0"/>
              <a:t>Entitatile</a:t>
            </a:r>
            <a:r>
              <a:rPr lang="en-US" sz="5400" dirty="0" smtClean="0"/>
              <a:t> </a:t>
            </a:r>
            <a:r>
              <a:rPr lang="en-US" sz="5400" dirty="0" err="1" smtClean="0"/>
              <a:t>sistemului</a:t>
            </a:r>
            <a:r>
              <a:rPr lang="en-US" sz="5400" dirty="0" smtClean="0"/>
              <a:t>  - </a:t>
            </a:r>
            <a:r>
              <a:rPr lang="en-US" sz="5400" dirty="0" err="1" smtClean="0"/>
              <a:t>Imobilul</a:t>
            </a: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21797818" y="12155055"/>
            <a:ext cx="900545" cy="544318"/>
          </a:xfrm>
          <a:prstGeom prst="rect">
            <a:avLst/>
          </a:prstGeom>
          <a:noFill/>
        </p:spPr>
        <p:txBody>
          <a:bodyPr wrap="square" lIns="203774" tIns="101887" rIns="203774" bIns="101887" rtlCol="0">
            <a:spAutoFit/>
          </a:bodyPr>
          <a:lstStyle/>
          <a:p>
            <a:fld id="{188C729C-C398-4E4B-9EE5-27ED55AD7A1A}" type="slidenum">
              <a:rPr lang="en-US" sz="2200" smtClean="0"/>
              <a:pPr/>
              <a:t>18</a:t>
            </a:fld>
            <a:endParaRPr lang="en-US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4430" y="3572356"/>
            <a:ext cx="17571048" cy="7023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1942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78251" y="1431409"/>
            <a:ext cx="15230628" cy="1107105"/>
          </a:xfrm>
        </p:spPr>
        <p:txBody>
          <a:bodyPr>
            <a:normAutofit/>
          </a:bodyPr>
          <a:lstStyle/>
          <a:p>
            <a:r>
              <a:rPr lang="en-US" sz="5400" dirty="0" err="1" smtClean="0"/>
              <a:t>Entitatile</a:t>
            </a:r>
            <a:r>
              <a:rPr lang="en-US" sz="5400" dirty="0" smtClean="0"/>
              <a:t> </a:t>
            </a:r>
            <a:r>
              <a:rPr lang="en-US" sz="5400" dirty="0" err="1" smtClean="0"/>
              <a:t>sistemului</a:t>
            </a:r>
            <a:r>
              <a:rPr lang="en-US" sz="5400" dirty="0" smtClean="0"/>
              <a:t>  - </a:t>
            </a:r>
            <a:r>
              <a:rPr lang="en-US" sz="5400" dirty="0" err="1" smtClean="0"/>
              <a:t>Persoana</a:t>
            </a: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21797818" y="12155055"/>
            <a:ext cx="900545" cy="544318"/>
          </a:xfrm>
          <a:prstGeom prst="rect">
            <a:avLst/>
          </a:prstGeom>
          <a:noFill/>
        </p:spPr>
        <p:txBody>
          <a:bodyPr wrap="square" lIns="203774" tIns="101887" rIns="203774" bIns="101887" rtlCol="0">
            <a:spAutoFit/>
          </a:bodyPr>
          <a:lstStyle/>
          <a:p>
            <a:fld id="{188C729C-C398-4E4B-9EE5-27ED55AD7A1A}" type="slidenum">
              <a:rPr lang="en-US" sz="2200" smtClean="0"/>
              <a:pPr/>
              <a:t>19</a:t>
            </a:fld>
            <a:endParaRPr lang="en-US" sz="2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0351" y="3758480"/>
            <a:ext cx="11087207" cy="5989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1942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58510" y="1431360"/>
            <a:ext cx="15089410" cy="1108800"/>
          </a:xfrm>
        </p:spPr>
        <p:txBody>
          <a:bodyPr/>
          <a:lstStyle/>
          <a:p>
            <a:r>
              <a:rPr lang="en-US" dirty="0" smtClean="0"/>
              <a:t>Agenda curs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112691" y="3180823"/>
            <a:ext cx="15720143" cy="3829833"/>
          </a:xfrm>
          <a:prstGeom prst="rect">
            <a:avLst/>
          </a:prstGeom>
        </p:spPr>
        <p:txBody>
          <a:bodyPr wrap="square" lIns="203774" tIns="101887" rIns="203774" bIns="101887">
            <a:spAutoFit/>
          </a:bodyPr>
          <a:lstStyle/>
          <a:p>
            <a:pPr marL="636794" indent="-636794" algn="just">
              <a:lnSpc>
                <a:spcPct val="150000"/>
              </a:lnSpc>
              <a:spcAft>
                <a:spcPts val="267"/>
              </a:spcAft>
              <a:buClr>
                <a:srgbClr val="E60000"/>
              </a:buClr>
              <a:buFont typeface="Arial" panose="020B0604020202020204" pitchFamily="34" charset="0"/>
              <a:buChar char="•"/>
            </a:pPr>
            <a:r>
              <a:rPr lang="en-US" sz="3800" b="1" dirty="0" err="1" smtClean="0">
                <a:solidFill>
                  <a:srgbClr val="565A5C"/>
                </a:solidFill>
                <a:latin typeface="Arial"/>
                <a:cs typeface="Arial"/>
              </a:rPr>
              <a:t>Luni</a:t>
            </a:r>
            <a:r>
              <a:rPr lang="en-US" sz="3800" b="1" dirty="0" smtClean="0">
                <a:solidFill>
                  <a:srgbClr val="565A5C"/>
                </a:solidFill>
                <a:latin typeface="Arial"/>
                <a:cs typeface="Arial"/>
              </a:rPr>
              <a:t> – </a:t>
            </a:r>
            <a:r>
              <a:rPr lang="en-US" sz="3800" b="1" dirty="0" err="1" smtClean="0">
                <a:solidFill>
                  <a:srgbClr val="565A5C"/>
                </a:solidFill>
                <a:latin typeface="Arial"/>
                <a:cs typeface="Arial"/>
              </a:rPr>
              <a:t>Prezentare</a:t>
            </a:r>
            <a:r>
              <a:rPr lang="en-US" sz="3800" b="1" dirty="0" smtClean="0">
                <a:solidFill>
                  <a:srgbClr val="565A5C"/>
                </a:solidFill>
                <a:latin typeface="Arial"/>
                <a:cs typeface="Arial"/>
              </a:rPr>
              <a:t> </a:t>
            </a:r>
            <a:r>
              <a:rPr lang="en-US" sz="3800" b="1" dirty="0" err="1" smtClean="0">
                <a:solidFill>
                  <a:srgbClr val="565A5C"/>
                </a:solidFill>
                <a:latin typeface="Arial"/>
                <a:cs typeface="Arial"/>
              </a:rPr>
              <a:t>generala</a:t>
            </a:r>
            <a:r>
              <a:rPr lang="en-US" sz="3800" b="1" dirty="0" smtClean="0">
                <a:solidFill>
                  <a:srgbClr val="565A5C"/>
                </a:solidFill>
                <a:latin typeface="Arial"/>
                <a:cs typeface="Arial"/>
              </a:rPr>
              <a:t> / Flux prima </a:t>
            </a:r>
            <a:r>
              <a:rPr lang="en-US" sz="3800" b="1" dirty="0" err="1" smtClean="0">
                <a:solidFill>
                  <a:srgbClr val="565A5C"/>
                </a:solidFill>
                <a:latin typeface="Arial"/>
                <a:cs typeface="Arial"/>
              </a:rPr>
              <a:t>inregistrare</a:t>
            </a:r>
            <a:endParaRPr lang="en-US" sz="3800" b="1" dirty="0" smtClean="0">
              <a:solidFill>
                <a:srgbClr val="565A5C"/>
              </a:solidFill>
              <a:latin typeface="Arial"/>
              <a:cs typeface="Arial"/>
            </a:endParaRPr>
          </a:p>
          <a:p>
            <a:pPr marL="636794" indent="-636794" algn="just">
              <a:lnSpc>
                <a:spcPct val="150000"/>
              </a:lnSpc>
              <a:spcAft>
                <a:spcPts val="267"/>
              </a:spcAft>
              <a:buClr>
                <a:srgbClr val="E60000"/>
              </a:buClr>
              <a:buFont typeface="Arial" panose="020B0604020202020204" pitchFamily="34" charset="0"/>
              <a:buChar char="•"/>
            </a:pPr>
            <a:r>
              <a:rPr lang="en-US" sz="3800" b="1" dirty="0" smtClean="0">
                <a:solidFill>
                  <a:srgbClr val="565A5C"/>
                </a:solidFill>
                <a:latin typeface="Arial"/>
                <a:cs typeface="Arial"/>
              </a:rPr>
              <a:t>Marti – </a:t>
            </a:r>
            <a:r>
              <a:rPr lang="en-US" sz="3800" b="1" dirty="0" err="1" smtClean="0">
                <a:solidFill>
                  <a:srgbClr val="565A5C"/>
                </a:solidFill>
                <a:latin typeface="Arial"/>
                <a:cs typeface="Arial"/>
              </a:rPr>
              <a:t>Fluxuri</a:t>
            </a:r>
            <a:r>
              <a:rPr lang="en-US" sz="3800" b="1" dirty="0" smtClean="0">
                <a:solidFill>
                  <a:srgbClr val="565A5C"/>
                </a:solidFill>
                <a:latin typeface="Arial"/>
                <a:cs typeface="Arial"/>
              </a:rPr>
              <a:t> de </a:t>
            </a:r>
            <a:r>
              <a:rPr lang="en-US" sz="3800" b="1" dirty="0" err="1" smtClean="0">
                <a:solidFill>
                  <a:srgbClr val="565A5C"/>
                </a:solidFill>
                <a:latin typeface="Arial"/>
                <a:cs typeface="Arial"/>
              </a:rPr>
              <a:t>actualizare</a:t>
            </a:r>
            <a:r>
              <a:rPr lang="en-US" sz="3800" b="1" dirty="0" smtClean="0">
                <a:solidFill>
                  <a:srgbClr val="565A5C"/>
                </a:solidFill>
                <a:latin typeface="Arial"/>
                <a:cs typeface="Arial"/>
              </a:rPr>
              <a:t> (</a:t>
            </a:r>
            <a:r>
              <a:rPr lang="en-US" sz="3800" b="1" dirty="0" err="1" smtClean="0">
                <a:solidFill>
                  <a:srgbClr val="565A5C"/>
                </a:solidFill>
                <a:latin typeface="Arial"/>
                <a:cs typeface="Arial"/>
              </a:rPr>
              <a:t>inclusiv</a:t>
            </a:r>
            <a:r>
              <a:rPr lang="en-US" sz="3800" b="1" dirty="0" smtClean="0">
                <a:solidFill>
                  <a:srgbClr val="565A5C"/>
                </a:solidFill>
                <a:latin typeface="Arial"/>
                <a:cs typeface="Arial"/>
              </a:rPr>
              <a:t> </a:t>
            </a:r>
            <a:r>
              <a:rPr lang="en-US" sz="3800" b="1" dirty="0" err="1" smtClean="0">
                <a:solidFill>
                  <a:srgbClr val="565A5C"/>
                </a:solidFill>
                <a:latin typeface="Arial"/>
                <a:cs typeface="Arial"/>
              </a:rPr>
              <a:t>inscrieri</a:t>
            </a:r>
            <a:r>
              <a:rPr lang="en-US" sz="3800" b="1" dirty="0" smtClean="0">
                <a:solidFill>
                  <a:srgbClr val="565A5C"/>
                </a:solidFill>
                <a:latin typeface="Arial"/>
                <a:cs typeface="Arial"/>
              </a:rPr>
              <a:t> de </a:t>
            </a:r>
            <a:r>
              <a:rPr lang="en-US" sz="3800" b="1" dirty="0" err="1" smtClean="0">
                <a:solidFill>
                  <a:srgbClr val="565A5C"/>
                </a:solidFill>
                <a:latin typeface="Arial"/>
                <a:cs typeface="Arial"/>
              </a:rPr>
              <a:t>acte</a:t>
            </a:r>
            <a:r>
              <a:rPr lang="en-US" sz="3800" b="1" dirty="0" smtClean="0">
                <a:solidFill>
                  <a:srgbClr val="565A5C"/>
                </a:solidFill>
                <a:latin typeface="Arial"/>
                <a:cs typeface="Arial"/>
              </a:rPr>
              <a:t>)</a:t>
            </a:r>
          </a:p>
          <a:p>
            <a:pPr marL="636794" indent="-636794" algn="just">
              <a:lnSpc>
                <a:spcPct val="150000"/>
              </a:lnSpc>
              <a:spcAft>
                <a:spcPts val="267"/>
              </a:spcAft>
              <a:buClr>
                <a:srgbClr val="E60000"/>
              </a:buClr>
              <a:buFont typeface="Arial" panose="020B0604020202020204" pitchFamily="34" charset="0"/>
              <a:buChar char="•"/>
            </a:pPr>
            <a:r>
              <a:rPr lang="en-US" sz="3800" b="1" dirty="0" err="1" smtClean="0">
                <a:solidFill>
                  <a:srgbClr val="565A5C"/>
                </a:solidFill>
                <a:latin typeface="Arial"/>
                <a:cs typeface="Arial"/>
              </a:rPr>
              <a:t>Miercuri</a:t>
            </a:r>
            <a:r>
              <a:rPr lang="en-US" sz="3800" b="1" dirty="0" smtClean="0">
                <a:solidFill>
                  <a:srgbClr val="565A5C"/>
                </a:solidFill>
                <a:latin typeface="Arial"/>
                <a:cs typeface="Arial"/>
              </a:rPr>
              <a:t> – </a:t>
            </a:r>
            <a:r>
              <a:rPr lang="en-US" sz="3800" b="1" dirty="0" err="1" smtClean="0">
                <a:solidFill>
                  <a:srgbClr val="565A5C"/>
                </a:solidFill>
                <a:latin typeface="Arial"/>
                <a:cs typeface="Arial"/>
              </a:rPr>
              <a:t>Fluxuri</a:t>
            </a:r>
            <a:r>
              <a:rPr lang="en-US" sz="3800" b="1" dirty="0" smtClean="0">
                <a:solidFill>
                  <a:srgbClr val="565A5C"/>
                </a:solidFill>
                <a:latin typeface="Arial"/>
                <a:cs typeface="Arial"/>
              </a:rPr>
              <a:t> de </a:t>
            </a:r>
            <a:r>
              <a:rPr lang="en-US" sz="3800" b="1" dirty="0" err="1" smtClean="0">
                <a:solidFill>
                  <a:srgbClr val="565A5C"/>
                </a:solidFill>
                <a:latin typeface="Arial"/>
                <a:cs typeface="Arial"/>
              </a:rPr>
              <a:t>transformare</a:t>
            </a:r>
            <a:r>
              <a:rPr lang="en-US" sz="3800" b="1" dirty="0" smtClean="0">
                <a:solidFill>
                  <a:srgbClr val="565A5C"/>
                </a:solidFill>
                <a:latin typeface="Arial"/>
                <a:cs typeface="Arial"/>
              </a:rPr>
              <a:t> (</a:t>
            </a:r>
            <a:r>
              <a:rPr lang="en-US" sz="3800" b="1" dirty="0" err="1" smtClean="0">
                <a:solidFill>
                  <a:srgbClr val="565A5C"/>
                </a:solidFill>
                <a:latin typeface="Arial"/>
                <a:cs typeface="Arial"/>
              </a:rPr>
              <a:t>dez</a:t>
            </a:r>
            <a:r>
              <a:rPr lang="en-US" sz="3800" b="1" dirty="0" smtClean="0">
                <a:solidFill>
                  <a:srgbClr val="565A5C"/>
                </a:solidFill>
                <a:latin typeface="Arial"/>
                <a:cs typeface="Arial"/>
              </a:rPr>
              <a:t>., alp., apart., reap. ) </a:t>
            </a:r>
          </a:p>
          <a:p>
            <a:pPr marL="636794" indent="-636794" algn="just">
              <a:lnSpc>
                <a:spcPct val="150000"/>
              </a:lnSpc>
              <a:spcAft>
                <a:spcPts val="267"/>
              </a:spcAft>
              <a:buClr>
                <a:srgbClr val="E60000"/>
              </a:buClr>
              <a:buFont typeface="Arial" panose="020B0604020202020204" pitchFamily="34" charset="0"/>
              <a:buChar char="•"/>
            </a:pPr>
            <a:r>
              <a:rPr lang="en-US" sz="3800" b="1" dirty="0" err="1" smtClean="0">
                <a:solidFill>
                  <a:srgbClr val="565A5C"/>
                </a:solidFill>
                <a:latin typeface="Arial"/>
                <a:cs typeface="Arial"/>
              </a:rPr>
              <a:t>Joi</a:t>
            </a:r>
            <a:r>
              <a:rPr lang="en-US" sz="3800" b="1" dirty="0" smtClean="0">
                <a:solidFill>
                  <a:srgbClr val="565A5C"/>
                </a:solidFill>
                <a:latin typeface="Arial"/>
                <a:cs typeface="Arial"/>
              </a:rPr>
              <a:t> – </a:t>
            </a:r>
            <a:r>
              <a:rPr lang="en-US" sz="3800" b="1" dirty="0" err="1" smtClean="0">
                <a:solidFill>
                  <a:srgbClr val="565A5C"/>
                </a:solidFill>
                <a:latin typeface="Arial"/>
                <a:cs typeface="Arial"/>
              </a:rPr>
              <a:t>Fluxuri</a:t>
            </a:r>
            <a:r>
              <a:rPr lang="en-US" sz="3800" b="1" dirty="0" smtClean="0">
                <a:solidFill>
                  <a:srgbClr val="565A5C"/>
                </a:solidFill>
                <a:latin typeface="Arial"/>
                <a:cs typeface="Arial"/>
              </a:rPr>
              <a:t> de </a:t>
            </a:r>
            <a:r>
              <a:rPr lang="en-US" sz="3800" b="1" dirty="0" err="1" smtClean="0">
                <a:solidFill>
                  <a:srgbClr val="565A5C"/>
                </a:solidFill>
                <a:latin typeface="Arial"/>
                <a:cs typeface="Arial"/>
              </a:rPr>
              <a:t>conversie</a:t>
            </a:r>
            <a:r>
              <a:rPr lang="en-US" sz="3800" b="1" dirty="0" smtClean="0">
                <a:solidFill>
                  <a:srgbClr val="565A5C"/>
                </a:solidFill>
                <a:latin typeface="Arial"/>
                <a:cs typeface="Arial"/>
              </a:rPr>
              <a:t> </a:t>
            </a:r>
            <a:r>
              <a:rPr lang="en-US" sz="3800" b="1" dirty="0" smtClean="0">
                <a:solidFill>
                  <a:srgbClr val="565A5C"/>
                </a:solidFill>
                <a:latin typeface="Arial"/>
                <a:cs typeface="Arial"/>
              </a:rPr>
              <a:t>/ </a:t>
            </a:r>
            <a:r>
              <a:rPr lang="en-US" sz="3800" b="1" dirty="0" err="1" smtClean="0">
                <a:solidFill>
                  <a:srgbClr val="565A5C"/>
                </a:solidFill>
                <a:latin typeface="Arial"/>
                <a:cs typeface="Arial"/>
              </a:rPr>
              <a:t>consultare</a:t>
            </a:r>
            <a:r>
              <a:rPr lang="en-US" sz="3800" b="1" dirty="0" smtClean="0">
                <a:solidFill>
                  <a:srgbClr val="565A5C"/>
                </a:solidFill>
                <a:latin typeface="Arial"/>
                <a:cs typeface="Arial"/>
              </a:rPr>
              <a:t> / </a:t>
            </a:r>
            <a:r>
              <a:rPr lang="en-US" sz="3800" b="1" dirty="0" err="1" smtClean="0">
                <a:solidFill>
                  <a:srgbClr val="565A5C"/>
                </a:solidFill>
                <a:latin typeface="Arial"/>
                <a:cs typeface="Arial"/>
              </a:rPr>
              <a:t>alte</a:t>
            </a:r>
            <a:r>
              <a:rPr lang="en-US" sz="3800" b="1" dirty="0" smtClean="0">
                <a:solidFill>
                  <a:srgbClr val="565A5C"/>
                </a:solidFill>
                <a:latin typeface="Arial"/>
                <a:cs typeface="Arial"/>
              </a:rPr>
              <a:t> </a:t>
            </a:r>
            <a:r>
              <a:rPr lang="en-US" sz="3800" b="1" dirty="0" err="1" smtClean="0">
                <a:solidFill>
                  <a:srgbClr val="565A5C"/>
                </a:solidFill>
                <a:latin typeface="Arial"/>
                <a:cs typeface="Arial"/>
              </a:rPr>
              <a:t>functionalitati</a:t>
            </a:r>
            <a:endParaRPr lang="en-US" sz="3800" b="1" dirty="0">
              <a:solidFill>
                <a:srgbClr val="565A5C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797818" y="12155055"/>
            <a:ext cx="900545" cy="544318"/>
          </a:xfrm>
          <a:prstGeom prst="rect">
            <a:avLst/>
          </a:prstGeom>
          <a:noFill/>
        </p:spPr>
        <p:txBody>
          <a:bodyPr wrap="square" lIns="203774" tIns="101887" rIns="203774" bIns="101887" rtlCol="0">
            <a:spAutoFit/>
          </a:bodyPr>
          <a:lstStyle/>
          <a:p>
            <a:fld id="{EC090218-9DED-4231-8C8D-25A869D6E9E2}" type="slidenum">
              <a:rPr lang="en-US" sz="2200"/>
              <a:pPr/>
              <a:t>2</a:t>
            </a:fld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xmlns="" val="338084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78251" y="1431409"/>
            <a:ext cx="15230628" cy="1107105"/>
          </a:xfrm>
        </p:spPr>
        <p:txBody>
          <a:bodyPr>
            <a:normAutofit/>
          </a:bodyPr>
          <a:lstStyle/>
          <a:p>
            <a:r>
              <a:rPr lang="en-US" sz="5400" dirty="0" err="1" smtClean="0"/>
              <a:t>Entitatile</a:t>
            </a:r>
            <a:r>
              <a:rPr lang="en-US" sz="5400" dirty="0" smtClean="0"/>
              <a:t> </a:t>
            </a:r>
            <a:r>
              <a:rPr lang="en-US" sz="5400" dirty="0" err="1" smtClean="0"/>
              <a:t>sistemului</a:t>
            </a:r>
            <a:r>
              <a:rPr lang="en-US" sz="5400" dirty="0" smtClean="0"/>
              <a:t>  - </a:t>
            </a:r>
            <a:r>
              <a:rPr lang="en-US" sz="5400" dirty="0" err="1" smtClean="0"/>
              <a:t>Cererea</a:t>
            </a: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21797818" y="12155055"/>
            <a:ext cx="900545" cy="544318"/>
          </a:xfrm>
          <a:prstGeom prst="rect">
            <a:avLst/>
          </a:prstGeom>
          <a:noFill/>
        </p:spPr>
        <p:txBody>
          <a:bodyPr wrap="square" lIns="203774" tIns="101887" rIns="203774" bIns="101887" rtlCol="0">
            <a:spAutoFit/>
          </a:bodyPr>
          <a:lstStyle/>
          <a:p>
            <a:fld id="{188C729C-C398-4E4B-9EE5-27ED55AD7A1A}" type="slidenum">
              <a:rPr lang="en-US" sz="2200" smtClean="0"/>
              <a:pPr/>
              <a:t>20</a:t>
            </a:fld>
            <a:endParaRPr lang="en-US" sz="2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4419" y="3588827"/>
            <a:ext cx="12701707" cy="710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1942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78251" y="1431409"/>
            <a:ext cx="15230628" cy="1107105"/>
          </a:xfrm>
        </p:spPr>
        <p:txBody>
          <a:bodyPr>
            <a:normAutofit/>
          </a:bodyPr>
          <a:lstStyle/>
          <a:p>
            <a:r>
              <a:rPr lang="en-US" sz="5400" dirty="0" err="1" smtClean="0"/>
              <a:t>Componente</a:t>
            </a:r>
            <a:r>
              <a:rPr lang="en-US" sz="5400" dirty="0" smtClean="0"/>
              <a:t> </a:t>
            </a:r>
            <a:r>
              <a:rPr lang="en-US" sz="5400" dirty="0" err="1" smtClean="0"/>
              <a:t>functionale</a:t>
            </a:r>
            <a:r>
              <a:rPr lang="en-US" sz="5400" dirty="0" smtClean="0"/>
              <a:t> </a:t>
            </a:r>
            <a:r>
              <a:rPr lang="en-US" sz="5400" dirty="0" err="1" smtClean="0"/>
              <a:t>principale</a:t>
            </a: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21797818" y="12155055"/>
            <a:ext cx="900545" cy="544318"/>
          </a:xfrm>
          <a:prstGeom prst="rect">
            <a:avLst/>
          </a:prstGeom>
          <a:noFill/>
        </p:spPr>
        <p:txBody>
          <a:bodyPr wrap="square" lIns="203774" tIns="101887" rIns="203774" bIns="101887" rtlCol="0">
            <a:spAutoFit/>
          </a:bodyPr>
          <a:lstStyle/>
          <a:p>
            <a:fld id="{188C729C-C398-4E4B-9EE5-27ED55AD7A1A}" type="slidenum">
              <a:rPr lang="en-US" sz="2200" smtClean="0"/>
              <a:pPr/>
              <a:t>21</a:t>
            </a:fld>
            <a:endParaRPr lang="en-US" sz="2200" dirty="0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8973" y="2911056"/>
            <a:ext cx="3369163" cy="348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2597" y="2908869"/>
            <a:ext cx="3197554" cy="4328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970858" y="2867085"/>
            <a:ext cx="3056357" cy="496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36404" y="2882540"/>
            <a:ext cx="2999837" cy="4972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19809" y="2920281"/>
            <a:ext cx="3079027" cy="36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460531" y="2857471"/>
            <a:ext cx="2775208" cy="2421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006917" y="8384068"/>
            <a:ext cx="3637563" cy="1588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2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09563" y="8373703"/>
            <a:ext cx="2911146" cy="1631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3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16091" y="8431271"/>
            <a:ext cx="3648511" cy="16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4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006397" y="8384875"/>
            <a:ext cx="3947679" cy="1354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1942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78251" y="1431409"/>
            <a:ext cx="15230628" cy="1107105"/>
          </a:xfrm>
        </p:spPr>
        <p:txBody>
          <a:bodyPr>
            <a:normAutofit/>
          </a:bodyPr>
          <a:lstStyle/>
          <a:p>
            <a:r>
              <a:rPr lang="en-US" sz="5400" dirty="0" err="1" smtClean="0"/>
              <a:t>Gestiune</a:t>
            </a:r>
            <a:r>
              <a:rPr lang="en-US" sz="5400" dirty="0" smtClean="0"/>
              <a:t> </a:t>
            </a:r>
            <a:r>
              <a:rPr lang="en-US" sz="5400" dirty="0" err="1" smtClean="0"/>
              <a:t>documentatii</a:t>
            </a:r>
            <a:r>
              <a:rPr lang="en-US" sz="5400" dirty="0" smtClean="0"/>
              <a:t> - </a:t>
            </a:r>
            <a:r>
              <a:rPr lang="en-US" sz="5400" dirty="0" err="1" smtClean="0"/>
              <a:t>Functionalitati</a:t>
            </a: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21797818" y="12155055"/>
            <a:ext cx="900545" cy="544318"/>
          </a:xfrm>
          <a:prstGeom prst="rect">
            <a:avLst/>
          </a:prstGeom>
          <a:noFill/>
        </p:spPr>
        <p:txBody>
          <a:bodyPr wrap="square" lIns="203774" tIns="101887" rIns="203774" bIns="101887" rtlCol="0">
            <a:spAutoFit/>
          </a:bodyPr>
          <a:lstStyle/>
          <a:p>
            <a:fld id="{188C729C-C398-4E4B-9EE5-27ED55AD7A1A}" type="slidenum">
              <a:rPr lang="en-US" sz="2200" smtClean="0"/>
              <a:pPr/>
              <a:t>22</a:t>
            </a:fld>
            <a:endParaRPr lang="en-US" sz="2200" dirty="0"/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07498" y="2973930"/>
            <a:ext cx="13008636" cy="707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948" y="3187103"/>
            <a:ext cx="4052087" cy="4197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1942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9737" y="1504950"/>
            <a:ext cx="18288000" cy="97917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883167" y="3077983"/>
            <a:ext cx="15557234" cy="88441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684240" y="3077983"/>
            <a:ext cx="1151205" cy="88441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8467778" y="4406555"/>
            <a:ext cx="1043353" cy="147626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9281648" y="2761488"/>
            <a:ext cx="814034" cy="30884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07435" y="2321517"/>
            <a:ext cx="1765625" cy="247943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solidFill>
                  <a:schemeClr val="tx1"/>
                </a:solidFill>
              </a:rPr>
              <a:t>Criterii</a:t>
            </a:r>
            <a:r>
              <a:rPr lang="en-GB" sz="2400" dirty="0" smtClean="0">
                <a:solidFill>
                  <a:schemeClr val="tx1"/>
                </a:solidFill>
              </a:rPr>
              <a:t> de </a:t>
            </a:r>
            <a:r>
              <a:rPr lang="en-GB" sz="2400" dirty="0" err="1" smtClean="0">
                <a:solidFill>
                  <a:schemeClr val="tx1"/>
                </a:solidFill>
              </a:rPr>
              <a:t>cautare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0534922" y="1627956"/>
            <a:ext cx="2114064" cy="247943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solidFill>
                  <a:schemeClr val="tx1"/>
                </a:solidFill>
              </a:rPr>
              <a:t>Descarcare</a:t>
            </a:r>
            <a:r>
              <a:rPr lang="en-GB" sz="2400" dirty="0" smtClean="0">
                <a:solidFill>
                  <a:schemeClr val="tx1"/>
                </a:solidFill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</a:rPr>
              <a:t>Caiet</a:t>
            </a:r>
            <a:r>
              <a:rPr lang="en-GB" sz="2400" dirty="0" smtClean="0">
                <a:solidFill>
                  <a:schemeClr val="tx1"/>
                </a:solidFill>
              </a:rPr>
              <a:t> de </a:t>
            </a:r>
            <a:r>
              <a:rPr lang="en-GB" sz="2400" dirty="0" err="1" smtClean="0">
                <a:solidFill>
                  <a:schemeClr val="tx1"/>
                </a:solidFill>
              </a:rPr>
              <a:t>lucrari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6843455" y="8708471"/>
            <a:ext cx="4255477" cy="198297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 err="1" smtClean="0">
                <a:solidFill>
                  <a:prstClr val="black"/>
                </a:solidFill>
              </a:rPr>
              <a:t>Actiuni</a:t>
            </a:r>
            <a:r>
              <a:rPr lang="en-GB" sz="2200" dirty="0" smtClean="0">
                <a:solidFill>
                  <a:prstClr val="black"/>
                </a:solidFill>
              </a:rPr>
              <a:t> </a:t>
            </a:r>
            <a:r>
              <a:rPr lang="en-GB" sz="2200" dirty="0" err="1" smtClean="0">
                <a:solidFill>
                  <a:prstClr val="black"/>
                </a:solidFill>
              </a:rPr>
              <a:t>specifice</a:t>
            </a:r>
            <a:r>
              <a:rPr lang="en-GB" sz="2200" dirty="0" smtClean="0">
                <a:solidFill>
                  <a:prstClr val="black"/>
                </a:solidFill>
              </a:rPr>
              <a:t> </a:t>
            </a:r>
            <a:r>
              <a:rPr lang="en-GB" sz="2200" dirty="0" err="1" smtClean="0">
                <a:solidFill>
                  <a:prstClr val="black"/>
                </a:solidFill>
              </a:rPr>
              <a:t>documentatiilor</a:t>
            </a:r>
            <a:r>
              <a:rPr lang="en-GB" sz="2200" dirty="0" smtClean="0">
                <a:solidFill>
                  <a:prstClr val="black"/>
                </a:solidFill>
              </a:rPr>
              <a:t> </a:t>
            </a:r>
            <a:r>
              <a:rPr lang="en-GB" sz="2200" dirty="0" err="1" smtClean="0">
                <a:solidFill>
                  <a:prstClr val="black"/>
                </a:solidFill>
              </a:rPr>
              <a:t>tehnice</a:t>
            </a:r>
            <a:r>
              <a:rPr lang="en-GB" sz="2200" dirty="0" smtClean="0">
                <a:solidFill>
                  <a:prstClr val="black"/>
                </a:solidFill>
              </a:rPr>
              <a:t>:</a:t>
            </a:r>
          </a:p>
          <a:p>
            <a:r>
              <a:rPr lang="en-GB" sz="2200" dirty="0" smtClean="0">
                <a:solidFill>
                  <a:prstClr val="black"/>
                </a:solidFill>
              </a:rPr>
              <a:t>- </a:t>
            </a:r>
            <a:r>
              <a:rPr lang="en-GB" sz="2200" dirty="0" err="1" smtClean="0">
                <a:solidFill>
                  <a:prstClr val="black"/>
                </a:solidFill>
              </a:rPr>
              <a:t>Vizualizare</a:t>
            </a:r>
            <a:endParaRPr lang="en-GB" sz="2200" dirty="0" smtClean="0">
              <a:solidFill>
                <a:prstClr val="black"/>
              </a:solidFill>
            </a:endParaRPr>
          </a:p>
          <a:p>
            <a:r>
              <a:rPr lang="en-GB" sz="2200" dirty="0" smtClean="0">
                <a:solidFill>
                  <a:prstClr val="black"/>
                </a:solidFill>
              </a:rPr>
              <a:t>- Modificare</a:t>
            </a:r>
          </a:p>
          <a:p>
            <a:r>
              <a:rPr lang="en-GB" sz="2200" dirty="0" smtClean="0">
                <a:solidFill>
                  <a:prstClr val="black"/>
                </a:solidFill>
              </a:rPr>
              <a:t>- </a:t>
            </a:r>
            <a:r>
              <a:rPr lang="en-GB" sz="2200" dirty="0" err="1" smtClean="0">
                <a:solidFill>
                  <a:prstClr val="black"/>
                </a:solidFill>
              </a:rPr>
              <a:t>Eliminare</a:t>
            </a:r>
            <a:r>
              <a:rPr lang="en-GB" sz="2200" dirty="0" smtClean="0">
                <a:solidFill>
                  <a:prstClr val="black"/>
                </a:solidFill>
              </a:rPr>
              <a:t> / </a:t>
            </a:r>
            <a:r>
              <a:rPr lang="en-GB" sz="2200" dirty="0" err="1" smtClean="0">
                <a:solidFill>
                  <a:prstClr val="black"/>
                </a:solidFill>
              </a:rPr>
              <a:t>stergere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20387733" y="4541248"/>
            <a:ext cx="2261253" cy="319598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 err="1" smtClean="0">
                <a:solidFill>
                  <a:schemeClr val="tx1"/>
                </a:solidFill>
              </a:rPr>
              <a:t>Actiuni</a:t>
            </a:r>
            <a:r>
              <a:rPr lang="en-GB" sz="2200" dirty="0" smtClean="0">
                <a:solidFill>
                  <a:schemeClr val="tx1"/>
                </a:solidFill>
              </a:rPr>
              <a:t> de </a:t>
            </a:r>
            <a:r>
              <a:rPr lang="en-GB" sz="2200" dirty="0" err="1" smtClean="0">
                <a:solidFill>
                  <a:schemeClr val="tx1"/>
                </a:solidFill>
              </a:rPr>
              <a:t>baza</a:t>
            </a:r>
            <a:r>
              <a:rPr lang="en-GB" sz="2200" dirty="0" smtClean="0">
                <a:solidFill>
                  <a:schemeClr val="tx1"/>
                </a:solidFill>
              </a:rPr>
              <a:t>:</a:t>
            </a:r>
          </a:p>
          <a:p>
            <a:r>
              <a:rPr lang="en-GB" sz="2200" dirty="0" smtClean="0">
                <a:solidFill>
                  <a:schemeClr val="tx1"/>
                </a:solidFill>
              </a:rPr>
              <a:t>- </a:t>
            </a:r>
            <a:r>
              <a:rPr lang="en-GB" sz="2200" dirty="0" err="1" smtClean="0">
                <a:solidFill>
                  <a:schemeClr val="tx1"/>
                </a:solidFill>
              </a:rPr>
              <a:t>Creare</a:t>
            </a:r>
            <a:r>
              <a:rPr lang="en-GB" sz="2200" dirty="0" smtClean="0">
                <a:solidFill>
                  <a:schemeClr val="tx1"/>
                </a:solidFill>
              </a:rPr>
              <a:t> </a:t>
            </a:r>
            <a:r>
              <a:rPr lang="en-GB" sz="2200" dirty="0" err="1" smtClean="0">
                <a:solidFill>
                  <a:schemeClr val="tx1"/>
                </a:solidFill>
              </a:rPr>
              <a:t>documentatie</a:t>
            </a:r>
            <a:endParaRPr lang="en-GB" sz="2200" dirty="0">
              <a:solidFill>
                <a:schemeClr val="tx1"/>
              </a:solidFill>
            </a:endParaRPr>
          </a:p>
          <a:p>
            <a:r>
              <a:rPr lang="en-GB" sz="2200" dirty="0" smtClean="0">
                <a:solidFill>
                  <a:schemeClr val="tx1"/>
                </a:solidFill>
              </a:rPr>
              <a:t>- </a:t>
            </a:r>
            <a:r>
              <a:rPr lang="en-GB" sz="2200" dirty="0" err="1" smtClean="0">
                <a:solidFill>
                  <a:schemeClr val="tx1"/>
                </a:solidFill>
              </a:rPr>
              <a:t>Cauta</a:t>
            </a:r>
            <a:r>
              <a:rPr lang="en-GB" sz="2200" dirty="0" smtClean="0">
                <a:solidFill>
                  <a:schemeClr val="tx1"/>
                </a:solidFill>
              </a:rPr>
              <a:t> </a:t>
            </a:r>
            <a:r>
              <a:rPr lang="en-GB" sz="2200" dirty="0" err="1" smtClean="0">
                <a:solidFill>
                  <a:schemeClr val="tx1"/>
                </a:solidFill>
              </a:rPr>
              <a:t>documentatie</a:t>
            </a:r>
            <a:endParaRPr lang="en-GB" sz="2200" dirty="0" smtClean="0">
              <a:solidFill>
                <a:schemeClr val="tx1"/>
              </a:solidFill>
            </a:endParaRPr>
          </a:p>
          <a:p>
            <a:r>
              <a:rPr lang="en-GB" sz="2200" dirty="0" smtClean="0">
                <a:solidFill>
                  <a:schemeClr val="tx1"/>
                </a:solidFill>
              </a:rPr>
              <a:t>- </a:t>
            </a:r>
            <a:r>
              <a:rPr lang="en-GB" sz="2200" dirty="0" err="1" smtClean="0">
                <a:solidFill>
                  <a:schemeClr val="tx1"/>
                </a:solidFill>
              </a:rPr>
              <a:t>Sterge</a:t>
            </a:r>
            <a:r>
              <a:rPr lang="en-GB" sz="2200" dirty="0" smtClean="0">
                <a:solidFill>
                  <a:schemeClr val="tx1"/>
                </a:solidFill>
              </a:rPr>
              <a:t> </a:t>
            </a:r>
            <a:r>
              <a:rPr lang="en-GB" sz="2200" dirty="0" err="1" smtClean="0">
                <a:solidFill>
                  <a:schemeClr val="tx1"/>
                </a:solidFill>
              </a:rPr>
              <a:t>filtre</a:t>
            </a:r>
            <a:r>
              <a:rPr lang="en-GB" sz="2200" dirty="0" smtClean="0">
                <a:solidFill>
                  <a:schemeClr val="tx1"/>
                </a:solidFill>
              </a:rPr>
              <a:t> de </a:t>
            </a:r>
            <a:r>
              <a:rPr lang="en-GB" sz="2200" dirty="0" err="1" smtClean="0">
                <a:solidFill>
                  <a:schemeClr val="tx1"/>
                </a:solidFill>
              </a:rPr>
              <a:t>cautare</a:t>
            </a:r>
            <a:endParaRPr lang="en-US" sz="2200" dirty="0">
              <a:solidFill>
                <a:schemeClr val="tx1"/>
              </a:solidFill>
            </a:endParaRPr>
          </a:p>
        </p:txBody>
      </p:sp>
      <p:cxnSp>
        <p:nvCxnSpPr>
          <p:cNvPr id="16" name="Straight Arrow Connector 15"/>
          <p:cNvCxnSpPr>
            <a:stCxn id="6" idx="3"/>
          </p:cNvCxnSpPr>
          <p:nvPr/>
        </p:nvCxnSpPr>
        <p:spPr>
          <a:xfrm flipV="1">
            <a:off x="1973060" y="3556838"/>
            <a:ext cx="956407" cy="4395"/>
          </a:xfrm>
          <a:prstGeom prst="straightConnector1">
            <a:avLst/>
          </a:prstGeom>
          <a:ln w="508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9" idx="1"/>
          </p:cNvCxnSpPr>
          <p:nvPr/>
        </p:nvCxnSpPr>
        <p:spPr>
          <a:xfrm flipV="1">
            <a:off x="20089586" y="2867672"/>
            <a:ext cx="445336" cy="1"/>
          </a:xfrm>
          <a:prstGeom prst="straightConnector1">
            <a:avLst/>
          </a:prstGeom>
          <a:ln w="508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1" idx="1"/>
          </p:cNvCxnSpPr>
          <p:nvPr/>
        </p:nvCxnSpPr>
        <p:spPr>
          <a:xfrm>
            <a:off x="19835445" y="3556838"/>
            <a:ext cx="552288" cy="2582402"/>
          </a:xfrm>
          <a:prstGeom prst="straightConnector1">
            <a:avLst/>
          </a:prstGeom>
          <a:ln w="508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2" idx="2"/>
            <a:endCxn id="10" idx="0"/>
          </p:cNvCxnSpPr>
          <p:nvPr/>
        </p:nvCxnSpPr>
        <p:spPr>
          <a:xfrm flipH="1">
            <a:off x="18971194" y="5882824"/>
            <a:ext cx="18261" cy="2825647"/>
          </a:xfrm>
          <a:prstGeom prst="straightConnector1">
            <a:avLst/>
          </a:prstGeom>
          <a:ln w="508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71201" y="140677"/>
            <a:ext cx="174717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600" dirty="0" err="1" smtClean="0"/>
              <a:t>Gestiune</a:t>
            </a:r>
            <a:r>
              <a:rPr lang="en-GB" sz="5600" dirty="0" smtClean="0"/>
              <a:t> </a:t>
            </a:r>
            <a:r>
              <a:rPr lang="en-GB" sz="5600" dirty="0" err="1" smtClean="0"/>
              <a:t>documentatii</a:t>
            </a:r>
            <a:r>
              <a:rPr lang="en-GB" sz="5600" dirty="0" smtClean="0"/>
              <a:t> – </a:t>
            </a:r>
            <a:r>
              <a:rPr lang="en-GB" sz="5600" dirty="0" err="1" smtClean="0"/>
              <a:t>Ecra</a:t>
            </a:r>
            <a:r>
              <a:rPr lang="en-GB" sz="5600" dirty="0" err="1" smtClean="0"/>
              <a:t>n</a:t>
            </a:r>
            <a:r>
              <a:rPr lang="en-GB" sz="5600" dirty="0" smtClean="0"/>
              <a:t> – </a:t>
            </a:r>
            <a:r>
              <a:rPr lang="en-GB" sz="5600" dirty="0" err="1" smtClean="0"/>
              <a:t>Lista</a:t>
            </a:r>
            <a:r>
              <a:rPr lang="en-GB" sz="5600" dirty="0" smtClean="0"/>
              <a:t> (“</a:t>
            </a:r>
            <a:r>
              <a:rPr lang="en-GB" sz="5600" dirty="0" err="1" smtClean="0"/>
              <a:t>Caiet</a:t>
            </a:r>
            <a:r>
              <a:rPr lang="en-GB" sz="5600" dirty="0" smtClean="0"/>
              <a:t> de </a:t>
            </a:r>
            <a:r>
              <a:rPr lang="en-GB" sz="5600" dirty="0" err="1" smtClean="0"/>
              <a:t>lucrari</a:t>
            </a:r>
            <a:r>
              <a:rPr lang="en-GB" sz="5600" dirty="0" smtClean="0"/>
              <a:t>” )</a:t>
            </a:r>
            <a:endParaRPr lang="en-US" sz="5600" dirty="0"/>
          </a:p>
        </p:txBody>
      </p:sp>
    </p:spTree>
    <p:extLst>
      <p:ext uri="{BB962C8B-B14F-4D97-AF65-F5344CB8AC3E}">
        <p14:creationId xmlns:p14="http://schemas.microsoft.com/office/powerpoint/2010/main" xmlns="" val="104829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1474470"/>
            <a:ext cx="18288000" cy="97917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688883" y="3144614"/>
            <a:ext cx="8657493" cy="712714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47034" y="2718696"/>
            <a:ext cx="4765431" cy="37511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6337280" y="2711101"/>
            <a:ext cx="3963156" cy="35753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7033" y="3403814"/>
            <a:ext cx="4765431" cy="84520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25001" y="1305517"/>
            <a:ext cx="1765625" cy="247943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solidFill>
                  <a:schemeClr val="tx1"/>
                </a:solidFill>
              </a:rPr>
              <a:t>Criterii</a:t>
            </a:r>
            <a:r>
              <a:rPr lang="en-GB" sz="2400" dirty="0" smtClean="0">
                <a:solidFill>
                  <a:schemeClr val="tx1"/>
                </a:solidFill>
              </a:rPr>
              <a:t> de </a:t>
            </a:r>
            <a:r>
              <a:rPr lang="en-GB" sz="2400" dirty="0" err="1" smtClean="0">
                <a:solidFill>
                  <a:schemeClr val="tx1"/>
                </a:solidFill>
              </a:rPr>
              <a:t>cautare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0811067" y="1650150"/>
            <a:ext cx="1811867" cy="247943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solidFill>
                  <a:schemeClr val="tx1"/>
                </a:solidFill>
              </a:rPr>
              <a:t>Descarcare</a:t>
            </a:r>
            <a:r>
              <a:rPr lang="en-GB" sz="2400" dirty="0" smtClean="0">
                <a:solidFill>
                  <a:schemeClr val="tx1"/>
                </a:solidFill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</a:rPr>
              <a:t>Caiet</a:t>
            </a:r>
            <a:r>
              <a:rPr lang="en-GB" sz="2400" dirty="0" smtClean="0">
                <a:solidFill>
                  <a:schemeClr val="tx1"/>
                </a:solidFill>
              </a:rPr>
              <a:t> de </a:t>
            </a:r>
            <a:r>
              <a:rPr lang="en-GB" sz="2400" dirty="0" err="1" smtClean="0">
                <a:solidFill>
                  <a:schemeClr val="tx1"/>
                </a:solidFill>
              </a:rPr>
              <a:t>lucrari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23" name="Straight Arrow Connector 22"/>
          <p:cNvCxnSpPr>
            <a:stCxn id="16" idx="3"/>
            <a:endCxn id="7" idx="1"/>
          </p:cNvCxnSpPr>
          <p:nvPr/>
        </p:nvCxnSpPr>
        <p:spPr>
          <a:xfrm>
            <a:off x="2090626" y="2545233"/>
            <a:ext cx="956408" cy="361021"/>
          </a:xfrm>
          <a:prstGeom prst="straightConnector1">
            <a:avLst/>
          </a:prstGeom>
          <a:ln w="508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8" idx="3"/>
            <a:endCxn id="20" idx="1"/>
          </p:cNvCxnSpPr>
          <p:nvPr/>
        </p:nvCxnSpPr>
        <p:spPr>
          <a:xfrm flipV="1">
            <a:off x="20300436" y="2889866"/>
            <a:ext cx="510631" cy="1"/>
          </a:xfrm>
          <a:prstGeom prst="straightConnector1">
            <a:avLst/>
          </a:prstGeom>
          <a:ln w="508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3313743" y="7201408"/>
            <a:ext cx="4255477" cy="198297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 err="1" smtClean="0">
                <a:solidFill>
                  <a:prstClr val="black"/>
                </a:solidFill>
              </a:rPr>
              <a:t>Actiuni</a:t>
            </a:r>
            <a:r>
              <a:rPr lang="en-GB" sz="2200" dirty="0" smtClean="0">
                <a:solidFill>
                  <a:prstClr val="black"/>
                </a:solidFill>
              </a:rPr>
              <a:t> </a:t>
            </a:r>
            <a:r>
              <a:rPr lang="en-GB" sz="2200" dirty="0" err="1" smtClean="0">
                <a:solidFill>
                  <a:prstClr val="black"/>
                </a:solidFill>
              </a:rPr>
              <a:t>specifice</a:t>
            </a:r>
            <a:r>
              <a:rPr lang="en-GB" sz="2200" dirty="0" smtClean="0">
                <a:solidFill>
                  <a:prstClr val="black"/>
                </a:solidFill>
              </a:rPr>
              <a:t> </a:t>
            </a:r>
            <a:r>
              <a:rPr lang="en-GB" sz="2200" dirty="0" err="1" smtClean="0">
                <a:solidFill>
                  <a:prstClr val="black"/>
                </a:solidFill>
              </a:rPr>
              <a:t>documentatiilor</a:t>
            </a:r>
            <a:r>
              <a:rPr lang="en-GB" sz="2200" dirty="0" smtClean="0">
                <a:solidFill>
                  <a:prstClr val="black"/>
                </a:solidFill>
              </a:rPr>
              <a:t> </a:t>
            </a:r>
            <a:r>
              <a:rPr lang="en-GB" sz="2200" dirty="0" err="1" smtClean="0">
                <a:solidFill>
                  <a:prstClr val="black"/>
                </a:solidFill>
              </a:rPr>
              <a:t>tehnice</a:t>
            </a:r>
            <a:r>
              <a:rPr lang="en-GB" sz="2200" dirty="0" smtClean="0">
                <a:solidFill>
                  <a:prstClr val="black"/>
                </a:solidFill>
              </a:rPr>
              <a:t>:</a:t>
            </a:r>
          </a:p>
          <a:p>
            <a:r>
              <a:rPr lang="en-GB" sz="2200" dirty="0" smtClean="0">
                <a:solidFill>
                  <a:prstClr val="black"/>
                </a:solidFill>
              </a:rPr>
              <a:t>- </a:t>
            </a:r>
            <a:r>
              <a:rPr lang="en-GB" sz="2200" dirty="0" err="1" smtClean="0">
                <a:solidFill>
                  <a:prstClr val="black"/>
                </a:solidFill>
              </a:rPr>
              <a:t>Vizualizare</a:t>
            </a:r>
            <a:endParaRPr lang="en-GB" sz="2200" dirty="0" smtClean="0">
              <a:solidFill>
                <a:prstClr val="black"/>
              </a:solidFill>
            </a:endParaRPr>
          </a:p>
          <a:p>
            <a:r>
              <a:rPr lang="en-GB" sz="2200" dirty="0" smtClean="0">
                <a:solidFill>
                  <a:prstClr val="black"/>
                </a:solidFill>
              </a:rPr>
              <a:t>- Modificare</a:t>
            </a:r>
          </a:p>
          <a:p>
            <a:r>
              <a:rPr lang="en-GB" sz="2200" dirty="0" smtClean="0">
                <a:solidFill>
                  <a:prstClr val="black"/>
                </a:solidFill>
              </a:rPr>
              <a:t>- </a:t>
            </a:r>
            <a:r>
              <a:rPr lang="en-GB" sz="2200" dirty="0" err="1" smtClean="0">
                <a:solidFill>
                  <a:prstClr val="black"/>
                </a:solidFill>
              </a:rPr>
              <a:t>Eliminare</a:t>
            </a:r>
            <a:r>
              <a:rPr lang="en-GB" sz="2200" dirty="0" smtClean="0">
                <a:solidFill>
                  <a:prstClr val="black"/>
                </a:solidFill>
              </a:rPr>
              <a:t> / </a:t>
            </a:r>
            <a:r>
              <a:rPr lang="en-GB" sz="2200" dirty="0" err="1" smtClean="0">
                <a:solidFill>
                  <a:prstClr val="black"/>
                </a:solidFill>
              </a:rPr>
              <a:t>stergere</a:t>
            </a:r>
            <a:endParaRPr lang="en-US" dirty="0"/>
          </a:p>
        </p:txBody>
      </p:sp>
      <p:cxnSp>
        <p:nvCxnSpPr>
          <p:cNvPr id="29" name="Straight Arrow Connector 28"/>
          <p:cNvCxnSpPr>
            <a:stCxn id="9" idx="2"/>
            <a:endCxn id="28" idx="0"/>
          </p:cNvCxnSpPr>
          <p:nvPr/>
        </p:nvCxnSpPr>
        <p:spPr>
          <a:xfrm>
            <a:off x="5429749" y="4249023"/>
            <a:ext cx="11733" cy="2952385"/>
          </a:xfrm>
          <a:prstGeom prst="straightConnector1">
            <a:avLst/>
          </a:prstGeom>
          <a:ln w="508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20811067" y="5460148"/>
            <a:ext cx="1811867" cy="247943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solidFill>
                  <a:schemeClr val="tx1"/>
                </a:solidFill>
              </a:rPr>
              <a:t>Descarcare</a:t>
            </a:r>
            <a:r>
              <a:rPr lang="en-GB" sz="2400" dirty="0" smtClean="0">
                <a:solidFill>
                  <a:schemeClr val="tx1"/>
                </a:solidFill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</a:rPr>
              <a:t>Caiet</a:t>
            </a:r>
            <a:r>
              <a:rPr lang="en-GB" sz="2400" dirty="0" smtClean="0">
                <a:solidFill>
                  <a:schemeClr val="tx1"/>
                </a:solidFill>
              </a:rPr>
              <a:t> de </a:t>
            </a:r>
            <a:r>
              <a:rPr lang="en-GB" sz="2400" dirty="0" err="1" smtClean="0">
                <a:solidFill>
                  <a:schemeClr val="tx1"/>
                </a:solidFill>
              </a:rPr>
              <a:t>lucraris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31" name="Straight Arrow Connector 30"/>
          <p:cNvCxnSpPr>
            <a:stCxn id="4" idx="3"/>
            <a:endCxn id="30" idx="1"/>
          </p:cNvCxnSpPr>
          <p:nvPr/>
        </p:nvCxnSpPr>
        <p:spPr>
          <a:xfrm flipV="1">
            <a:off x="20346376" y="6699864"/>
            <a:ext cx="464691" cy="8323"/>
          </a:xfrm>
          <a:prstGeom prst="straightConnector1">
            <a:avLst/>
          </a:prstGeom>
          <a:ln w="508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71201" y="140677"/>
            <a:ext cx="174717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600" dirty="0" err="1" smtClean="0"/>
              <a:t>Gestiune</a:t>
            </a:r>
            <a:r>
              <a:rPr lang="en-GB" sz="5600" dirty="0" smtClean="0"/>
              <a:t> </a:t>
            </a:r>
            <a:r>
              <a:rPr lang="en-GB" sz="5600" dirty="0" err="1" smtClean="0"/>
              <a:t>documentatii</a:t>
            </a:r>
            <a:r>
              <a:rPr lang="en-GB" sz="5600" dirty="0" smtClean="0"/>
              <a:t> – </a:t>
            </a:r>
            <a:r>
              <a:rPr lang="en-GB" sz="5600" dirty="0" err="1" smtClean="0"/>
              <a:t>Mediul</a:t>
            </a:r>
            <a:r>
              <a:rPr lang="en-GB" sz="5600" dirty="0" smtClean="0"/>
              <a:t> de </a:t>
            </a:r>
            <a:r>
              <a:rPr lang="en-GB" sz="5600" dirty="0" err="1" smtClean="0"/>
              <a:t>lucru</a:t>
            </a:r>
            <a:endParaRPr lang="en-US" sz="5600" dirty="0"/>
          </a:p>
        </p:txBody>
      </p:sp>
    </p:spTree>
    <p:extLst>
      <p:ext uri="{BB962C8B-B14F-4D97-AF65-F5344CB8AC3E}">
        <p14:creationId xmlns:p14="http://schemas.microsoft.com/office/powerpoint/2010/main" xmlns="" val="78350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78251" y="1431409"/>
            <a:ext cx="15230628" cy="1107105"/>
          </a:xfrm>
        </p:spPr>
        <p:txBody>
          <a:bodyPr>
            <a:normAutofit/>
          </a:bodyPr>
          <a:lstStyle/>
          <a:p>
            <a:r>
              <a:rPr lang="en-US" sz="5400" dirty="0" err="1" smtClean="0"/>
              <a:t>Gestiune</a:t>
            </a:r>
            <a:r>
              <a:rPr lang="en-US" sz="5400" dirty="0" smtClean="0"/>
              <a:t> </a:t>
            </a:r>
            <a:r>
              <a:rPr lang="en-US" sz="5400" dirty="0" err="1" smtClean="0"/>
              <a:t>cereri</a:t>
            </a:r>
            <a:r>
              <a:rPr lang="en-US" sz="5400" dirty="0" smtClean="0"/>
              <a:t> - </a:t>
            </a:r>
            <a:r>
              <a:rPr lang="en-US" sz="5400" dirty="0" err="1" smtClean="0"/>
              <a:t>Functionalitati</a:t>
            </a: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21797818" y="12155055"/>
            <a:ext cx="900545" cy="544318"/>
          </a:xfrm>
          <a:prstGeom prst="rect">
            <a:avLst/>
          </a:prstGeom>
          <a:noFill/>
        </p:spPr>
        <p:txBody>
          <a:bodyPr wrap="square" lIns="203774" tIns="101887" rIns="203774" bIns="101887" rtlCol="0">
            <a:spAutoFit/>
          </a:bodyPr>
          <a:lstStyle/>
          <a:p>
            <a:fld id="{188C729C-C398-4E4B-9EE5-27ED55AD7A1A}" type="slidenum">
              <a:rPr lang="en-US" sz="2200" smtClean="0"/>
              <a:pPr/>
              <a:t>25</a:t>
            </a:fld>
            <a:endParaRPr lang="en-US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971" y="3131780"/>
            <a:ext cx="12585806" cy="556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9835" y="3236673"/>
            <a:ext cx="4007172" cy="5424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1942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1221105"/>
            <a:ext cx="18288000" cy="98107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35682" y="2455564"/>
            <a:ext cx="8500997" cy="169733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650972" y="9164422"/>
            <a:ext cx="8500997" cy="141846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650972" y="2437980"/>
            <a:ext cx="8500997" cy="299355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650972" y="5522687"/>
            <a:ext cx="8500997" cy="152639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650972" y="7162262"/>
            <a:ext cx="8500997" cy="186966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035682" y="4267834"/>
            <a:ext cx="8500997" cy="271970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035682" y="7084254"/>
            <a:ext cx="8500997" cy="184638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035682" y="9031926"/>
            <a:ext cx="8500997" cy="185553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entagon 30"/>
          <p:cNvSpPr/>
          <p:nvPr/>
        </p:nvSpPr>
        <p:spPr>
          <a:xfrm>
            <a:off x="2403568" y="3638013"/>
            <a:ext cx="592667" cy="549154"/>
          </a:xfrm>
          <a:prstGeom prst="homePlat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</a:t>
            </a:r>
            <a:endParaRPr lang="en-US" dirty="0"/>
          </a:p>
        </p:txBody>
      </p:sp>
      <p:sp>
        <p:nvSpPr>
          <p:cNvPr id="32" name="Pentagon 31"/>
          <p:cNvSpPr/>
          <p:nvPr/>
        </p:nvSpPr>
        <p:spPr>
          <a:xfrm>
            <a:off x="2396455" y="6345024"/>
            <a:ext cx="592667" cy="549154"/>
          </a:xfrm>
          <a:prstGeom prst="homePlat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  <a:endParaRPr lang="en-US" dirty="0"/>
          </a:p>
        </p:txBody>
      </p:sp>
      <p:grpSp>
        <p:nvGrpSpPr>
          <p:cNvPr id="5" name="Group 32"/>
          <p:cNvGrpSpPr/>
          <p:nvPr/>
        </p:nvGrpSpPr>
        <p:grpSpPr>
          <a:xfrm>
            <a:off x="20187987" y="4842904"/>
            <a:ext cx="784721" cy="588632"/>
            <a:chOff x="19835445" y="3162523"/>
            <a:chExt cx="924822" cy="593455"/>
          </a:xfrm>
        </p:grpSpPr>
        <p:sp>
          <p:nvSpPr>
            <p:cNvPr id="34" name="Pentagon 33"/>
            <p:cNvSpPr/>
            <p:nvPr/>
          </p:nvSpPr>
          <p:spPr>
            <a:xfrm rot="10800000">
              <a:off x="19835445" y="3162523"/>
              <a:ext cx="924822" cy="593455"/>
            </a:xfrm>
            <a:prstGeom prst="homePlat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700" b="1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0185494" y="3192569"/>
              <a:ext cx="447284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900" dirty="0">
                  <a:solidFill>
                    <a:schemeClr val="bg1"/>
                  </a:solidFill>
                  <a:cs typeface="Arial" panose="020B0604020202020204" pitchFamily="34" charset="0"/>
                </a:rPr>
                <a:t>5</a:t>
              </a:r>
              <a:endParaRPr lang="en-US" sz="29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41" name="Pentagon 40"/>
          <p:cNvSpPr/>
          <p:nvPr/>
        </p:nvSpPr>
        <p:spPr>
          <a:xfrm>
            <a:off x="2403568" y="8047080"/>
            <a:ext cx="592667" cy="549154"/>
          </a:xfrm>
          <a:prstGeom prst="homePlat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3</a:t>
            </a:r>
            <a:endParaRPr lang="en-US" dirty="0"/>
          </a:p>
        </p:txBody>
      </p:sp>
      <p:sp>
        <p:nvSpPr>
          <p:cNvPr id="42" name="Pentagon 41"/>
          <p:cNvSpPr/>
          <p:nvPr/>
        </p:nvSpPr>
        <p:spPr>
          <a:xfrm>
            <a:off x="2417805" y="9791576"/>
            <a:ext cx="592667" cy="549154"/>
          </a:xfrm>
          <a:prstGeom prst="homePlat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4</a:t>
            </a:r>
            <a:endParaRPr lang="en-US" dirty="0"/>
          </a:p>
        </p:txBody>
      </p:sp>
      <p:grpSp>
        <p:nvGrpSpPr>
          <p:cNvPr id="7" name="Group 46"/>
          <p:cNvGrpSpPr/>
          <p:nvPr/>
        </p:nvGrpSpPr>
        <p:grpSpPr>
          <a:xfrm>
            <a:off x="20181639" y="6495622"/>
            <a:ext cx="784721" cy="588632"/>
            <a:chOff x="19815489" y="3162523"/>
            <a:chExt cx="924822" cy="593455"/>
          </a:xfrm>
        </p:grpSpPr>
        <p:sp>
          <p:nvSpPr>
            <p:cNvPr id="48" name="Pentagon 47"/>
            <p:cNvSpPr/>
            <p:nvPr/>
          </p:nvSpPr>
          <p:spPr>
            <a:xfrm rot="10800000">
              <a:off x="19815489" y="3162523"/>
              <a:ext cx="924822" cy="593455"/>
            </a:xfrm>
            <a:prstGeom prst="homePlat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700" b="1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0185494" y="3192569"/>
              <a:ext cx="447284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900" dirty="0">
                  <a:solidFill>
                    <a:schemeClr val="bg1"/>
                  </a:solidFill>
                  <a:cs typeface="Arial" panose="020B0604020202020204" pitchFamily="34" charset="0"/>
                </a:rPr>
                <a:t>6</a:t>
              </a:r>
              <a:endParaRPr lang="en-US" sz="29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50"/>
          <p:cNvGrpSpPr/>
          <p:nvPr/>
        </p:nvGrpSpPr>
        <p:grpSpPr>
          <a:xfrm>
            <a:off x="20184872" y="8460092"/>
            <a:ext cx="784721" cy="588632"/>
            <a:chOff x="19815489" y="3162523"/>
            <a:chExt cx="924822" cy="593455"/>
          </a:xfrm>
        </p:grpSpPr>
        <p:sp>
          <p:nvSpPr>
            <p:cNvPr id="52" name="Pentagon 51"/>
            <p:cNvSpPr/>
            <p:nvPr/>
          </p:nvSpPr>
          <p:spPr>
            <a:xfrm rot="10800000">
              <a:off x="19815489" y="3162523"/>
              <a:ext cx="924822" cy="593455"/>
            </a:xfrm>
            <a:prstGeom prst="homePlat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700" b="1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0185494" y="3192569"/>
              <a:ext cx="447284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900" dirty="0">
                  <a:solidFill>
                    <a:schemeClr val="bg1"/>
                  </a:solidFill>
                  <a:cs typeface="Arial" panose="020B0604020202020204" pitchFamily="34" charset="0"/>
                </a:rPr>
                <a:t>7</a:t>
              </a:r>
              <a:endParaRPr lang="en-US" sz="29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53"/>
          <p:cNvGrpSpPr/>
          <p:nvPr/>
        </p:nvGrpSpPr>
        <p:grpSpPr>
          <a:xfrm>
            <a:off x="20194245" y="9959691"/>
            <a:ext cx="784721" cy="588632"/>
            <a:chOff x="19815489" y="3162523"/>
            <a:chExt cx="924822" cy="593455"/>
          </a:xfrm>
        </p:grpSpPr>
        <p:sp>
          <p:nvSpPr>
            <p:cNvPr id="55" name="Pentagon 54"/>
            <p:cNvSpPr/>
            <p:nvPr/>
          </p:nvSpPr>
          <p:spPr>
            <a:xfrm rot="10800000">
              <a:off x="19815489" y="3162523"/>
              <a:ext cx="924822" cy="593455"/>
            </a:xfrm>
            <a:prstGeom prst="homePlat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700" b="1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0185494" y="3192569"/>
              <a:ext cx="447284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900" dirty="0">
                  <a:solidFill>
                    <a:schemeClr val="bg1"/>
                  </a:solidFill>
                  <a:cs typeface="Arial" panose="020B0604020202020204" pitchFamily="34" charset="0"/>
                </a:rPr>
                <a:t>8</a:t>
              </a:r>
              <a:endParaRPr lang="en-US" sz="29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471201" y="140677"/>
            <a:ext cx="174717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600" dirty="0" err="1" smtClean="0"/>
              <a:t>Gestiune</a:t>
            </a:r>
            <a:r>
              <a:rPr lang="en-GB" sz="5600" dirty="0" smtClean="0"/>
              <a:t> </a:t>
            </a:r>
            <a:r>
              <a:rPr lang="en-GB" sz="5600" dirty="0" err="1" smtClean="0"/>
              <a:t>cereri</a:t>
            </a:r>
            <a:r>
              <a:rPr lang="en-GB" sz="5600" dirty="0" smtClean="0"/>
              <a:t> – </a:t>
            </a:r>
            <a:r>
              <a:rPr lang="en-GB" sz="5600" dirty="0" err="1" smtClean="0"/>
              <a:t>Vizualizare</a:t>
            </a:r>
            <a:r>
              <a:rPr lang="en-GB" sz="5600" dirty="0" smtClean="0"/>
              <a:t> / </a:t>
            </a:r>
            <a:r>
              <a:rPr lang="en-GB" sz="5600" dirty="0" err="1" smtClean="0"/>
              <a:t>Introducere</a:t>
            </a:r>
            <a:r>
              <a:rPr lang="en-GB" sz="5600" dirty="0" smtClean="0"/>
              <a:t> </a:t>
            </a:r>
            <a:r>
              <a:rPr lang="en-GB" sz="5600" dirty="0" err="1" smtClean="0"/>
              <a:t>cerere</a:t>
            </a:r>
            <a:endParaRPr lang="en-US" sz="5600" dirty="0"/>
          </a:p>
        </p:txBody>
      </p:sp>
    </p:spTree>
    <p:extLst>
      <p:ext uri="{BB962C8B-B14F-4D97-AF65-F5344CB8AC3E}">
        <p14:creationId xmlns:p14="http://schemas.microsoft.com/office/powerpoint/2010/main" xmlns="" val="405949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1388745"/>
            <a:ext cx="18288000" cy="98107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05203" y="6248399"/>
            <a:ext cx="17340197" cy="94488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05203" y="7695328"/>
            <a:ext cx="17340197" cy="71105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005204" y="7268165"/>
            <a:ext cx="837182" cy="314323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005203" y="8487366"/>
            <a:ext cx="17340197" cy="69727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9066259" y="5776212"/>
            <a:ext cx="1001012" cy="314323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005203" y="3820160"/>
            <a:ext cx="4635117" cy="29464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005203" y="2639568"/>
            <a:ext cx="17340197" cy="112399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entagon 23"/>
          <p:cNvSpPr/>
          <p:nvPr/>
        </p:nvSpPr>
        <p:spPr>
          <a:xfrm>
            <a:off x="2349268" y="2652411"/>
            <a:ext cx="592667" cy="549154"/>
          </a:xfrm>
          <a:prstGeom prst="homePlat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</a:t>
            </a:r>
            <a:endParaRPr lang="en-US" dirty="0"/>
          </a:p>
        </p:txBody>
      </p:sp>
      <p:sp>
        <p:nvSpPr>
          <p:cNvPr id="25" name="Pentagon 24"/>
          <p:cNvSpPr/>
          <p:nvPr/>
        </p:nvSpPr>
        <p:spPr>
          <a:xfrm>
            <a:off x="2349268" y="3687023"/>
            <a:ext cx="592667" cy="549154"/>
          </a:xfrm>
          <a:prstGeom prst="homePlat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  <a:endParaRPr lang="en-US" dirty="0"/>
          </a:p>
        </p:txBody>
      </p:sp>
      <p:sp>
        <p:nvSpPr>
          <p:cNvPr id="26" name="Pentagon 25"/>
          <p:cNvSpPr/>
          <p:nvPr/>
        </p:nvSpPr>
        <p:spPr>
          <a:xfrm>
            <a:off x="2358587" y="6221994"/>
            <a:ext cx="592667" cy="549154"/>
          </a:xfrm>
          <a:prstGeom prst="homePlat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3</a:t>
            </a:r>
            <a:endParaRPr lang="en-US" dirty="0"/>
          </a:p>
        </p:txBody>
      </p:sp>
      <p:sp>
        <p:nvSpPr>
          <p:cNvPr id="29" name="Pentagon 28"/>
          <p:cNvSpPr/>
          <p:nvPr/>
        </p:nvSpPr>
        <p:spPr>
          <a:xfrm>
            <a:off x="2358586" y="7146174"/>
            <a:ext cx="592667" cy="549154"/>
          </a:xfrm>
          <a:prstGeom prst="homePlat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5</a:t>
            </a:r>
            <a:endParaRPr lang="en-US" dirty="0"/>
          </a:p>
        </p:txBody>
      </p:sp>
      <p:grpSp>
        <p:nvGrpSpPr>
          <p:cNvPr id="5" name="Group 36"/>
          <p:cNvGrpSpPr/>
          <p:nvPr/>
        </p:nvGrpSpPr>
        <p:grpSpPr>
          <a:xfrm>
            <a:off x="20153289" y="5619688"/>
            <a:ext cx="784721" cy="588632"/>
            <a:chOff x="19815489" y="3162523"/>
            <a:chExt cx="924822" cy="593455"/>
          </a:xfrm>
        </p:grpSpPr>
        <p:sp>
          <p:nvSpPr>
            <p:cNvPr id="38" name="Pentagon 37"/>
            <p:cNvSpPr/>
            <p:nvPr/>
          </p:nvSpPr>
          <p:spPr>
            <a:xfrm rot="10800000">
              <a:off x="19815489" y="3162523"/>
              <a:ext cx="924822" cy="593455"/>
            </a:xfrm>
            <a:prstGeom prst="homePlat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700" b="1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0185494" y="3192569"/>
              <a:ext cx="447284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900" dirty="0">
                  <a:solidFill>
                    <a:schemeClr val="bg1"/>
                  </a:solidFill>
                  <a:cs typeface="Arial" panose="020B0604020202020204" pitchFamily="34" charset="0"/>
                </a:rPr>
                <a:t>4</a:t>
              </a:r>
              <a:endParaRPr lang="en-US" sz="29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46" name="Pentagon 45"/>
          <p:cNvSpPr/>
          <p:nvPr/>
        </p:nvSpPr>
        <p:spPr>
          <a:xfrm>
            <a:off x="2360960" y="7857977"/>
            <a:ext cx="592667" cy="549154"/>
          </a:xfrm>
          <a:prstGeom prst="homePlat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6</a:t>
            </a:r>
            <a:endParaRPr lang="en-US" dirty="0"/>
          </a:p>
        </p:txBody>
      </p:sp>
      <p:sp>
        <p:nvSpPr>
          <p:cNvPr id="47" name="Pentagon 46"/>
          <p:cNvSpPr/>
          <p:nvPr/>
        </p:nvSpPr>
        <p:spPr>
          <a:xfrm>
            <a:off x="2360959" y="8782157"/>
            <a:ext cx="592667" cy="549154"/>
          </a:xfrm>
          <a:prstGeom prst="homePlat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7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71201" y="140677"/>
            <a:ext cx="174717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600" dirty="0" err="1" smtClean="0"/>
              <a:t>Gestiune</a:t>
            </a:r>
            <a:r>
              <a:rPr lang="en-GB" sz="5600" dirty="0" smtClean="0"/>
              <a:t> </a:t>
            </a:r>
            <a:r>
              <a:rPr lang="en-GB" sz="5600" dirty="0" err="1" smtClean="0"/>
              <a:t>cereri</a:t>
            </a:r>
            <a:r>
              <a:rPr lang="en-GB" sz="5600" dirty="0" smtClean="0"/>
              <a:t> – </a:t>
            </a:r>
            <a:r>
              <a:rPr lang="en-GB" sz="5600" dirty="0" err="1" smtClean="0"/>
              <a:t>Cautare</a:t>
            </a:r>
            <a:endParaRPr lang="en-US" sz="5600" dirty="0"/>
          </a:p>
        </p:txBody>
      </p:sp>
    </p:spTree>
    <p:extLst>
      <p:ext uri="{BB962C8B-B14F-4D97-AF65-F5344CB8AC3E}">
        <p14:creationId xmlns:p14="http://schemas.microsoft.com/office/powerpoint/2010/main" xmlns="" val="347366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1783286"/>
            <a:ext cx="18288000" cy="98107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11066" y="3344872"/>
            <a:ext cx="17024260" cy="197388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180080" y="5902959"/>
            <a:ext cx="11186160" cy="1784773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025223" y="5498253"/>
            <a:ext cx="4211044" cy="156294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178798" y="8514079"/>
            <a:ext cx="16956528" cy="2932853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178798" y="8067040"/>
            <a:ext cx="2832534" cy="35528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entagon 11"/>
          <p:cNvSpPr/>
          <p:nvPr/>
        </p:nvSpPr>
        <p:spPr>
          <a:xfrm>
            <a:off x="2454367" y="3638013"/>
            <a:ext cx="592667" cy="549154"/>
          </a:xfrm>
          <a:prstGeom prst="homePlat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</a:t>
            </a:r>
            <a:endParaRPr lang="en-US" dirty="0"/>
          </a:p>
        </p:txBody>
      </p:sp>
      <p:sp>
        <p:nvSpPr>
          <p:cNvPr id="16" name="Pentagon 15"/>
          <p:cNvSpPr/>
          <p:nvPr/>
        </p:nvSpPr>
        <p:spPr>
          <a:xfrm>
            <a:off x="2528856" y="5951917"/>
            <a:ext cx="592667" cy="549154"/>
          </a:xfrm>
          <a:prstGeom prst="homePlat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  <a:endParaRPr lang="en-US" dirty="0"/>
          </a:p>
        </p:txBody>
      </p:sp>
      <p:sp>
        <p:nvSpPr>
          <p:cNvPr id="17" name="Pentagon 16"/>
          <p:cNvSpPr/>
          <p:nvPr/>
        </p:nvSpPr>
        <p:spPr>
          <a:xfrm>
            <a:off x="2522099" y="9012280"/>
            <a:ext cx="592667" cy="549154"/>
          </a:xfrm>
          <a:prstGeom prst="homePlat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  <a:endParaRPr lang="en-US" dirty="0"/>
          </a:p>
        </p:txBody>
      </p:sp>
      <p:sp>
        <p:nvSpPr>
          <p:cNvPr id="18" name="Pentagon 17"/>
          <p:cNvSpPr/>
          <p:nvPr/>
        </p:nvSpPr>
        <p:spPr>
          <a:xfrm>
            <a:off x="2522099" y="7994967"/>
            <a:ext cx="592667" cy="549154"/>
          </a:xfrm>
          <a:prstGeom prst="homePlat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3</a:t>
            </a:r>
            <a:endParaRPr lang="en-US" dirty="0"/>
          </a:p>
        </p:txBody>
      </p:sp>
      <p:grpSp>
        <p:nvGrpSpPr>
          <p:cNvPr id="4" name="Group 21"/>
          <p:cNvGrpSpPr/>
          <p:nvPr/>
        </p:nvGrpSpPr>
        <p:grpSpPr>
          <a:xfrm>
            <a:off x="19289645" y="5781688"/>
            <a:ext cx="784721" cy="588632"/>
            <a:chOff x="19835445" y="3162523"/>
            <a:chExt cx="924822" cy="593455"/>
          </a:xfrm>
        </p:grpSpPr>
        <p:sp>
          <p:nvSpPr>
            <p:cNvPr id="23" name="Pentagon 22"/>
            <p:cNvSpPr/>
            <p:nvPr/>
          </p:nvSpPr>
          <p:spPr>
            <a:xfrm rot="10800000">
              <a:off x="19835445" y="3162523"/>
              <a:ext cx="924822" cy="593455"/>
            </a:xfrm>
            <a:prstGeom prst="homePlat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700" b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0185494" y="3192569"/>
              <a:ext cx="447284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9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6</a:t>
              </a:r>
              <a:endParaRPr lang="en-US" sz="29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71201" y="140677"/>
            <a:ext cx="174717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600" dirty="0" err="1" smtClean="0"/>
              <a:t>Gestiune</a:t>
            </a:r>
            <a:r>
              <a:rPr lang="en-GB" sz="5600" dirty="0" smtClean="0"/>
              <a:t> </a:t>
            </a:r>
            <a:r>
              <a:rPr lang="en-GB" sz="5600" dirty="0" err="1" smtClean="0"/>
              <a:t>incasari</a:t>
            </a:r>
            <a:r>
              <a:rPr lang="en-GB" sz="5600" dirty="0" smtClean="0"/>
              <a:t> – </a:t>
            </a:r>
            <a:r>
              <a:rPr lang="en-GB" sz="5600" dirty="0" err="1" smtClean="0"/>
              <a:t>Facturare</a:t>
            </a:r>
            <a:endParaRPr lang="en-US" sz="5600" dirty="0"/>
          </a:p>
        </p:txBody>
      </p:sp>
    </p:spTree>
    <p:extLst>
      <p:ext uri="{BB962C8B-B14F-4D97-AF65-F5344CB8AC3E}">
        <p14:creationId xmlns:p14="http://schemas.microsoft.com/office/powerpoint/2010/main" xmlns="" val="235713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78251" y="1431409"/>
            <a:ext cx="15230628" cy="1107105"/>
          </a:xfrm>
        </p:spPr>
        <p:txBody>
          <a:bodyPr>
            <a:normAutofit/>
          </a:bodyPr>
          <a:lstStyle/>
          <a:p>
            <a:r>
              <a:rPr lang="en-US" sz="5400" dirty="0" err="1" smtClean="0"/>
              <a:t>Receptie</a:t>
            </a:r>
            <a:r>
              <a:rPr lang="en-US" sz="5400" dirty="0" smtClean="0"/>
              <a:t> </a:t>
            </a:r>
            <a:r>
              <a:rPr lang="en-US" sz="5400" dirty="0" err="1" smtClean="0"/>
              <a:t>tehnica</a:t>
            </a:r>
            <a:r>
              <a:rPr lang="en-US" sz="5400" dirty="0" smtClean="0"/>
              <a:t> </a:t>
            </a:r>
            <a:r>
              <a:rPr lang="en-US" sz="5400" dirty="0" smtClean="0"/>
              <a:t>- </a:t>
            </a:r>
            <a:r>
              <a:rPr lang="en-US" sz="5400" dirty="0" err="1" smtClean="0"/>
              <a:t>Functionalitati</a:t>
            </a: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21797818" y="12155055"/>
            <a:ext cx="900545" cy="544318"/>
          </a:xfrm>
          <a:prstGeom prst="rect">
            <a:avLst/>
          </a:prstGeom>
          <a:noFill/>
        </p:spPr>
        <p:txBody>
          <a:bodyPr wrap="square" lIns="203774" tIns="101887" rIns="203774" bIns="101887" rtlCol="0">
            <a:spAutoFit/>
          </a:bodyPr>
          <a:lstStyle/>
          <a:p>
            <a:fld id="{188C729C-C398-4E4B-9EE5-27ED55AD7A1A}" type="slidenum">
              <a:rPr lang="en-US" sz="2200" smtClean="0"/>
              <a:pPr/>
              <a:t>29</a:t>
            </a:fld>
            <a:endParaRPr lang="en-US" sz="2200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89389" y="2915038"/>
            <a:ext cx="9264770" cy="865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6414" y="2970601"/>
            <a:ext cx="4005262" cy="651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1942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58510" y="1431360"/>
            <a:ext cx="15089410" cy="1108800"/>
          </a:xfrm>
        </p:spPr>
        <p:txBody>
          <a:bodyPr/>
          <a:lstStyle/>
          <a:p>
            <a:r>
              <a:rPr lang="en-US" dirty="0" err="1" smtClean="0"/>
              <a:t>Reguli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112691" y="3180823"/>
            <a:ext cx="15720143" cy="4745468"/>
          </a:xfrm>
          <a:prstGeom prst="rect">
            <a:avLst/>
          </a:prstGeom>
        </p:spPr>
        <p:txBody>
          <a:bodyPr wrap="square" lIns="203774" tIns="101887" rIns="203774" bIns="101887">
            <a:spAutoFit/>
          </a:bodyPr>
          <a:lstStyle/>
          <a:p>
            <a:pPr marL="636794" indent="-636794" algn="just">
              <a:lnSpc>
                <a:spcPct val="150000"/>
              </a:lnSpc>
              <a:spcAft>
                <a:spcPts val="267"/>
              </a:spcAft>
              <a:buClr>
                <a:srgbClr val="E60000"/>
              </a:buClr>
              <a:buFont typeface="Arial" panose="020B0604020202020204" pitchFamily="34" charset="0"/>
              <a:buChar char="•"/>
            </a:pPr>
            <a:r>
              <a:rPr lang="en-US" sz="3800" b="1" dirty="0" smtClean="0">
                <a:solidFill>
                  <a:srgbClr val="565A5C"/>
                </a:solidFill>
                <a:latin typeface="Arial"/>
                <a:cs typeface="Arial"/>
              </a:rPr>
              <a:t>Ma </a:t>
            </a:r>
            <a:r>
              <a:rPr lang="en-US" sz="3800" b="1" dirty="0" err="1" smtClean="0">
                <a:solidFill>
                  <a:srgbClr val="565A5C"/>
                </a:solidFill>
                <a:latin typeface="Arial"/>
                <a:cs typeface="Arial"/>
              </a:rPr>
              <a:t>numesc</a:t>
            </a:r>
            <a:r>
              <a:rPr lang="en-US" sz="3800" b="1" dirty="0" smtClean="0">
                <a:solidFill>
                  <a:srgbClr val="565A5C"/>
                </a:solidFill>
                <a:latin typeface="Arial"/>
                <a:cs typeface="Arial"/>
              </a:rPr>
              <a:t> Razvan</a:t>
            </a:r>
          </a:p>
          <a:p>
            <a:pPr marL="636794" indent="-636794" algn="just">
              <a:lnSpc>
                <a:spcPct val="150000"/>
              </a:lnSpc>
              <a:spcAft>
                <a:spcPts val="267"/>
              </a:spcAft>
              <a:buClr>
                <a:srgbClr val="E60000"/>
              </a:buClr>
              <a:buFont typeface="Arial" panose="020B0604020202020204" pitchFamily="34" charset="0"/>
              <a:buChar char="•"/>
            </a:pPr>
            <a:r>
              <a:rPr lang="en-US" sz="3800" b="1" dirty="0" err="1" smtClean="0">
                <a:solidFill>
                  <a:srgbClr val="565A5C"/>
                </a:solidFill>
                <a:latin typeface="Arial"/>
                <a:cs typeface="Arial"/>
              </a:rPr>
              <a:t>Discutii</a:t>
            </a:r>
            <a:r>
              <a:rPr lang="en-US" sz="3800" b="1" dirty="0" smtClean="0">
                <a:solidFill>
                  <a:srgbClr val="565A5C"/>
                </a:solidFill>
                <a:latin typeface="Arial"/>
                <a:cs typeface="Arial"/>
              </a:rPr>
              <a:t> </a:t>
            </a:r>
            <a:r>
              <a:rPr lang="en-US" sz="3800" b="1" dirty="0" err="1" smtClean="0">
                <a:solidFill>
                  <a:srgbClr val="565A5C"/>
                </a:solidFill>
                <a:latin typeface="Arial"/>
                <a:cs typeface="Arial"/>
              </a:rPr>
              <a:t>libere</a:t>
            </a:r>
            <a:r>
              <a:rPr lang="en-US" sz="3800" b="1" dirty="0" smtClean="0">
                <a:solidFill>
                  <a:srgbClr val="565A5C"/>
                </a:solidFill>
                <a:latin typeface="Arial"/>
                <a:cs typeface="Arial"/>
              </a:rPr>
              <a:t> </a:t>
            </a:r>
          </a:p>
          <a:p>
            <a:pPr marL="636794" indent="-636794" algn="just">
              <a:lnSpc>
                <a:spcPct val="150000"/>
              </a:lnSpc>
              <a:spcAft>
                <a:spcPts val="267"/>
              </a:spcAft>
              <a:buClr>
                <a:srgbClr val="E60000"/>
              </a:buClr>
              <a:buFont typeface="Arial" panose="020B0604020202020204" pitchFamily="34" charset="0"/>
              <a:buChar char="•"/>
            </a:pPr>
            <a:r>
              <a:rPr lang="en-US" sz="3800" b="1" dirty="0" err="1" smtClean="0">
                <a:solidFill>
                  <a:srgbClr val="565A5C"/>
                </a:solidFill>
                <a:latin typeface="Arial"/>
                <a:cs typeface="Arial"/>
              </a:rPr>
              <a:t>Intrebarile</a:t>
            </a:r>
            <a:r>
              <a:rPr lang="en-US" sz="3800" b="1" dirty="0" smtClean="0">
                <a:solidFill>
                  <a:srgbClr val="565A5C"/>
                </a:solidFill>
                <a:latin typeface="Arial"/>
                <a:cs typeface="Arial"/>
              </a:rPr>
              <a:t> </a:t>
            </a:r>
            <a:r>
              <a:rPr lang="en-US" sz="3800" b="1" dirty="0" err="1" smtClean="0">
                <a:solidFill>
                  <a:srgbClr val="565A5C"/>
                </a:solidFill>
                <a:latin typeface="Arial"/>
                <a:cs typeface="Arial"/>
              </a:rPr>
              <a:t>sunt</a:t>
            </a:r>
            <a:r>
              <a:rPr lang="en-US" sz="3800" b="1" dirty="0" smtClean="0">
                <a:solidFill>
                  <a:srgbClr val="565A5C"/>
                </a:solidFill>
                <a:latin typeface="Arial"/>
                <a:cs typeface="Arial"/>
              </a:rPr>
              <a:t> </a:t>
            </a:r>
            <a:r>
              <a:rPr lang="en-US" sz="3800" b="1" dirty="0" err="1" smtClean="0">
                <a:solidFill>
                  <a:srgbClr val="565A5C"/>
                </a:solidFill>
                <a:latin typeface="Arial"/>
                <a:cs typeface="Arial"/>
              </a:rPr>
              <a:t>asteptate</a:t>
            </a:r>
            <a:r>
              <a:rPr lang="en-US" sz="3800" b="1" dirty="0" smtClean="0">
                <a:solidFill>
                  <a:srgbClr val="565A5C"/>
                </a:solidFill>
                <a:latin typeface="Arial"/>
                <a:cs typeface="Arial"/>
              </a:rPr>
              <a:t> cu </a:t>
            </a:r>
            <a:r>
              <a:rPr lang="en-US" sz="3800" b="1" dirty="0" err="1" smtClean="0">
                <a:solidFill>
                  <a:srgbClr val="565A5C"/>
                </a:solidFill>
                <a:latin typeface="Arial"/>
                <a:cs typeface="Arial"/>
              </a:rPr>
              <a:t>interes</a:t>
            </a:r>
            <a:r>
              <a:rPr lang="en-US" sz="3800" b="1" dirty="0" smtClean="0">
                <a:solidFill>
                  <a:srgbClr val="565A5C"/>
                </a:solidFill>
                <a:latin typeface="Arial"/>
                <a:cs typeface="Arial"/>
              </a:rPr>
              <a:t> </a:t>
            </a:r>
            <a:r>
              <a:rPr lang="en-US" sz="3800" b="1" dirty="0" err="1" smtClean="0">
                <a:solidFill>
                  <a:srgbClr val="565A5C"/>
                </a:solidFill>
                <a:latin typeface="Arial"/>
                <a:cs typeface="Arial"/>
              </a:rPr>
              <a:t>oricand</a:t>
            </a:r>
            <a:endParaRPr lang="en-US" sz="3800" b="1" dirty="0" smtClean="0">
              <a:solidFill>
                <a:srgbClr val="565A5C"/>
              </a:solidFill>
              <a:latin typeface="Arial"/>
              <a:cs typeface="Arial"/>
            </a:endParaRPr>
          </a:p>
          <a:p>
            <a:pPr marL="636794" indent="-636794" algn="just">
              <a:lnSpc>
                <a:spcPct val="150000"/>
              </a:lnSpc>
              <a:spcAft>
                <a:spcPts val="267"/>
              </a:spcAft>
              <a:buClr>
                <a:srgbClr val="E60000"/>
              </a:buClr>
              <a:buFont typeface="Arial" panose="020B0604020202020204" pitchFamily="34" charset="0"/>
              <a:buChar char="•"/>
            </a:pPr>
            <a:r>
              <a:rPr lang="en-US" sz="3800" b="1" dirty="0" err="1" smtClean="0">
                <a:solidFill>
                  <a:srgbClr val="565A5C"/>
                </a:solidFill>
                <a:latin typeface="Arial"/>
                <a:cs typeface="Arial"/>
              </a:rPr>
              <a:t>Aprecizez</a:t>
            </a:r>
            <a:r>
              <a:rPr lang="en-US" sz="3800" b="1" dirty="0" smtClean="0">
                <a:solidFill>
                  <a:srgbClr val="565A5C"/>
                </a:solidFill>
                <a:latin typeface="Arial"/>
                <a:cs typeface="Arial"/>
              </a:rPr>
              <a:t> feedback-</a:t>
            </a:r>
            <a:r>
              <a:rPr lang="en-US" sz="3800" b="1" dirty="0" err="1" smtClean="0">
                <a:solidFill>
                  <a:srgbClr val="565A5C"/>
                </a:solidFill>
                <a:latin typeface="Arial"/>
                <a:cs typeface="Arial"/>
              </a:rPr>
              <a:t>ul</a:t>
            </a:r>
            <a:r>
              <a:rPr lang="en-US" sz="3800" b="1" dirty="0" smtClean="0">
                <a:solidFill>
                  <a:srgbClr val="565A5C"/>
                </a:solidFill>
                <a:latin typeface="Arial"/>
                <a:cs typeface="Arial"/>
              </a:rPr>
              <a:t> direct</a:t>
            </a:r>
          </a:p>
          <a:p>
            <a:pPr marL="636794" indent="-636794" algn="just">
              <a:lnSpc>
                <a:spcPct val="150000"/>
              </a:lnSpc>
              <a:spcAft>
                <a:spcPts val="267"/>
              </a:spcAft>
              <a:buClr>
                <a:srgbClr val="E60000"/>
              </a:buClr>
              <a:buFont typeface="Arial" panose="020B0604020202020204" pitchFamily="34" charset="0"/>
              <a:buChar char="•"/>
            </a:pPr>
            <a:r>
              <a:rPr lang="en-US" sz="3800" b="1" dirty="0" err="1" smtClean="0">
                <a:solidFill>
                  <a:srgbClr val="565A5C"/>
                </a:solidFill>
                <a:latin typeface="Arial"/>
                <a:cs typeface="Arial"/>
              </a:rPr>
              <a:t>Pauzele</a:t>
            </a:r>
            <a:r>
              <a:rPr lang="en-US" sz="3800" b="1" dirty="0" smtClean="0">
                <a:solidFill>
                  <a:srgbClr val="565A5C"/>
                </a:solidFill>
                <a:latin typeface="Arial"/>
                <a:cs typeface="Arial"/>
              </a:rPr>
              <a:t> le </a:t>
            </a:r>
            <a:r>
              <a:rPr lang="en-US" sz="3800" b="1" dirty="0" err="1" smtClean="0">
                <a:solidFill>
                  <a:srgbClr val="565A5C"/>
                </a:solidFill>
                <a:latin typeface="Arial"/>
                <a:cs typeface="Arial"/>
              </a:rPr>
              <a:t>stabilim</a:t>
            </a:r>
            <a:r>
              <a:rPr lang="en-US" sz="3800" b="1" dirty="0" smtClean="0">
                <a:solidFill>
                  <a:srgbClr val="565A5C"/>
                </a:solidFill>
                <a:latin typeface="Arial"/>
                <a:cs typeface="Arial"/>
              </a:rPr>
              <a:t> </a:t>
            </a:r>
            <a:r>
              <a:rPr lang="en-US" sz="3800" b="1" dirty="0" err="1" smtClean="0">
                <a:solidFill>
                  <a:srgbClr val="565A5C"/>
                </a:solidFill>
                <a:latin typeface="Arial"/>
                <a:cs typeface="Arial"/>
              </a:rPr>
              <a:t>pe</a:t>
            </a:r>
            <a:r>
              <a:rPr lang="en-US" sz="3800" b="1" dirty="0" smtClean="0">
                <a:solidFill>
                  <a:srgbClr val="565A5C"/>
                </a:solidFill>
                <a:latin typeface="Arial"/>
                <a:cs typeface="Arial"/>
              </a:rPr>
              <a:t> </a:t>
            </a:r>
            <a:r>
              <a:rPr lang="en-US" sz="3800" b="1" dirty="0" err="1" smtClean="0">
                <a:solidFill>
                  <a:srgbClr val="565A5C"/>
                </a:solidFill>
                <a:latin typeface="Arial"/>
                <a:cs typeface="Arial"/>
              </a:rPr>
              <a:t>parcurs</a:t>
            </a:r>
            <a:endParaRPr lang="en-US" sz="3800" b="1" dirty="0" smtClean="0">
              <a:solidFill>
                <a:srgbClr val="565A5C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797818" y="12155055"/>
            <a:ext cx="900545" cy="544318"/>
          </a:xfrm>
          <a:prstGeom prst="rect">
            <a:avLst/>
          </a:prstGeom>
          <a:noFill/>
        </p:spPr>
        <p:txBody>
          <a:bodyPr wrap="square" lIns="203774" tIns="101887" rIns="203774" bIns="101887" rtlCol="0">
            <a:spAutoFit/>
          </a:bodyPr>
          <a:lstStyle/>
          <a:p>
            <a:fld id="{EC090218-9DED-4231-8C8D-25A869D6E9E2}" type="slidenum">
              <a:rPr lang="en-US" sz="2200"/>
              <a:pPr/>
              <a:t>3</a:t>
            </a:fld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xmlns="" val="338084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1589615"/>
            <a:ext cx="18288000" cy="97917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663440" y="10469881"/>
            <a:ext cx="13456920" cy="32004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081310" y="3818738"/>
            <a:ext cx="17035490" cy="172862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078262" y="3341370"/>
            <a:ext cx="17035490" cy="41833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entagon 17"/>
          <p:cNvSpPr/>
          <p:nvPr/>
        </p:nvSpPr>
        <p:spPr>
          <a:xfrm>
            <a:off x="2417805" y="3288030"/>
            <a:ext cx="592667" cy="549154"/>
          </a:xfrm>
          <a:prstGeom prst="homePlat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</a:t>
            </a:r>
            <a:endParaRPr lang="en-US" dirty="0"/>
          </a:p>
        </p:txBody>
      </p:sp>
      <p:sp>
        <p:nvSpPr>
          <p:cNvPr id="19" name="Pentagon 18"/>
          <p:cNvSpPr/>
          <p:nvPr/>
        </p:nvSpPr>
        <p:spPr>
          <a:xfrm>
            <a:off x="2417804" y="4222099"/>
            <a:ext cx="592667" cy="549154"/>
          </a:xfrm>
          <a:prstGeom prst="homePlat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  <a:endParaRPr lang="en-US" dirty="0"/>
          </a:p>
        </p:txBody>
      </p:sp>
      <p:sp>
        <p:nvSpPr>
          <p:cNvPr id="20" name="Pentagon 19"/>
          <p:cNvSpPr/>
          <p:nvPr/>
        </p:nvSpPr>
        <p:spPr>
          <a:xfrm>
            <a:off x="3999668" y="10353952"/>
            <a:ext cx="592667" cy="549154"/>
          </a:xfrm>
          <a:prstGeom prst="homePlat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3</a:t>
            </a:r>
            <a:endParaRPr lang="en-US" dirty="0"/>
          </a:p>
        </p:txBody>
      </p:sp>
      <p:grpSp>
        <p:nvGrpSpPr>
          <p:cNvPr id="4" name="Group 20"/>
          <p:cNvGrpSpPr/>
          <p:nvPr/>
        </p:nvGrpSpPr>
        <p:grpSpPr>
          <a:xfrm>
            <a:off x="17148764" y="10791813"/>
            <a:ext cx="784721" cy="588632"/>
            <a:chOff x="19815489" y="3162523"/>
            <a:chExt cx="924822" cy="593455"/>
          </a:xfrm>
        </p:grpSpPr>
        <p:sp>
          <p:nvSpPr>
            <p:cNvPr id="22" name="Pentagon 21"/>
            <p:cNvSpPr/>
            <p:nvPr/>
          </p:nvSpPr>
          <p:spPr>
            <a:xfrm rot="10800000">
              <a:off x="19815489" y="3162523"/>
              <a:ext cx="924822" cy="593455"/>
            </a:xfrm>
            <a:prstGeom prst="homePlat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70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0185494" y="3192569"/>
              <a:ext cx="447284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9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4</a:t>
              </a:r>
              <a:endParaRPr lang="en-US" sz="29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5783580" y="10896515"/>
            <a:ext cx="11365184" cy="35822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71201" y="140677"/>
            <a:ext cx="174717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600" dirty="0" err="1" smtClean="0"/>
              <a:t>Receptie</a:t>
            </a:r>
            <a:r>
              <a:rPr lang="en-GB" sz="5600" dirty="0" smtClean="0"/>
              <a:t> </a:t>
            </a:r>
            <a:r>
              <a:rPr lang="en-GB" sz="5600" dirty="0" err="1" smtClean="0"/>
              <a:t>cadastrala</a:t>
            </a:r>
            <a:r>
              <a:rPr lang="en-GB" sz="5600" dirty="0" smtClean="0"/>
              <a:t> – </a:t>
            </a:r>
            <a:r>
              <a:rPr lang="en-GB" sz="5600" dirty="0" err="1" smtClean="0"/>
              <a:t>Detalii</a:t>
            </a:r>
            <a:r>
              <a:rPr lang="en-GB" sz="5600" dirty="0" smtClean="0"/>
              <a:t> </a:t>
            </a:r>
            <a:r>
              <a:rPr lang="en-GB" sz="5600" dirty="0" err="1" smtClean="0"/>
              <a:t>cerere</a:t>
            </a:r>
            <a:endParaRPr lang="en-US" sz="5600" dirty="0"/>
          </a:p>
        </p:txBody>
      </p:sp>
    </p:spTree>
    <p:extLst>
      <p:ext uri="{BB962C8B-B14F-4D97-AF65-F5344CB8AC3E}">
        <p14:creationId xmlns:p14="http://schemas.microsoft.com/office/powerpoint/2010/main" xmlns="" val="222452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1267888"/>
            <a:ext cx="18288000" cy="97917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flipH="1">
            <a:off x="11720281" y="3401627"/>
            <a:ext cx="8539766" cy="33222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77306" y="2674840"/>
            <a:ext cx="5179451" cy="27664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77306" y="3401090"/>
            <a:ext cx="8524630" cy="31577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077306" y="2969045"/>
            <a:ext cx="5179451" cy="27664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077306" y="3824535"/>
            <a:ext cx="8524629" cy="155435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1715157" y="3801801"/>
            <a:ext cx="8539767" cy="689329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6245841" y="2674840"/>
            <a:ext cx="3901440" cy="27664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entagon 16"/>
          <p:cNvSpPr/>
          <p:nvPr/>
        </p:nvSpPr>
        <p:spPr>
          <a:xfrm>
            <a:off x="2417805" y="2538583"/>
            <a:ext cx="592667" cy="549154"/>
          </a:xfrm>
          <a:prstGeom prst="homePlat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</a:t>
            </a:r>
            <a:endParaRPr lang="en-US" dirty="0"/>
          </a:p>
        </p:txBody>
      </p:sp>
      <p:sp>
        <p:nvSpPr>
          <p:cNvPr id="18" name="Pentagon 17"/>
          <p:cNvSpPr/>
          <p:nvPr/>
        </p:nvSpPr>
        <p:spPr>
          <a:xfrm>
            <a:off x="2417804" y="3223441"/>
            <a:ext cx="592667" cy="549154"/>
          </a:xfrm>
          <a:prstGeom prst="homePlat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3</a:t>
            </a:r>
            <a:endParaRPr lang="en-US" dirty="0"/>
          </a:p>
        </p:txBody>
      </p:sp>
      <p:sp>
        <p:nvSpPr>
          <p:cNvPr id="19" name="Pentagon 18"/>
          <p:cNvSpPr/>
          <p:nvPr/>
        </p:nvSpPr>
        <p:spPr>
          <a:xfrm>
            <a:off x="2431885" y="4188958"/>
            <a:ext cx="592667" cy="549154"/>
          </a:xfrm>
          <a:prstGeom prst="homePlat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4</a:t>
            </a:r>
            <a:endParaRPr lang="en-US" dirty="0"/>
          </a:p>
        </p:txBody>
      </p:sp>
      <p:grpSp>
        <p:nvGrpSpPr>
          <p:cNvPr id="5" name="Group 20"/>
          <p:cNvGrpSpPr/>
          <p:nvPr/>
        </p:nvGrpSpPr>
        <p:grpSpPr>
          <a:xfrm>
            <a:off x="8375102" y="2791368"/>
            <a:ext cx="784721" cy="588632"/>
            <a:chOff x="19835445" y="3162523"/>
            <a:chExt cx="924822" cy="593455"/>
          </a:xfrm>
        </p:grpSpPr>
        <p:sp>
          <p:nvSpPr>
            <p:cNvPr id="22" name="Pentagon 21"/>
            <p:cNvSpPr/>
            <p:nvPr/>
          </p:nvSpPr>
          <p:spPr>
            <a:xfrm rot="10800000">
              <a:off x="19835445" y="3162523"/>
              <a:ext cx="924822" cy="593455"/>
            </a:xfrm>
            <a:prstGeom prst="homePlat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70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0185494" y="3192569"/>
              <a:ext cx="447284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9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2</a:t>
              </a:r>
              <a:endParaRPr lang="en-US" sz="29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23"/>
          <p:cNvGrpSpPr/>
          <p:nvPr/>
        </p:nvGrpSpPr>
        <p:grpSpPr>
          <a:xfrm>
            <a:off x="20206359" y="2518733"/>
            <a:ext cx="784721" cy="588632"/>
            <a:chOff x="19815489" y="3162523"/>
            <a:chExt cx="924822" cy="593455"/>
          </a:xfrm>
        </p:grpSpPr>
        <p:sp>
          <p:nvSpPr>
            <p:cNvPr id="25" name="Pentagon 24"/>
            <p:cNvSpPr/>
            <p:nvPr/>
          </p:nvSpPr>
          <p:spPr>
            <a:xfrm rot="10800000">
              <a:off x="19815489" y="3162523"/>
              <a:ext cx="924822" cy="593455"/>
            </a:xfrm>
            <a:prstGeom prst="homePlat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700" b="1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0185494" y="3192569"/>
              <a:ext cx="447284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9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5</a:t>
              </a:r>
              <a:endParaRPr lang="en-US" sz="29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26"/>
          <p:cNvGrpSpPr/>
          <p:nvPr/>
        </p:nvGrpSpPr>
        <p:grpSpPr>
          <a:xfrm>
            <a:off x="20313443" y="3233503"/>
            <a:ext cx="784721" cy="660370"/>
            <a:chOff x="19738944" y="3192569"/>
            <a:chExt cx="924822" cy="665781"/>
          </a:xfrm>
        </p:grpSpPr>
        <p:sp>
          <p:nvSpPr>
            <p:cNvPr id="28" name="Pentagon 27"/>
            <p:cNvSpPr/>
            <p:nvPr/>
          </p:nvSpPr>
          <p:spPr>
            <a:xfrm rot="10800000">
              <a:off x="19738944" y="3264895"/>
              <a:ext cx="924822" cy="593455"/>
            </a:xfrm>
            <a:prstGeom prst="homePlat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700" b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0185494" y="3192569"/>
              <a:ext cx="447284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900" dirty="0">
                  <a:solidFill>
                    <a:schemeClr val="bg1"/>
                  </a:solidFill>
                  <a:cs typeface="Arial" panose="020B0604020202020204" pitchFamily="34" charset="0"/>
                </a:rPr>
                <a:t>6</a:t>
              </a:r>
              <a:endParaRPr lang="en-US" sz="29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29"/>
          <p:cNvGrpSpPr/>
          <p:nvPr/>
        </p:nvGrpSpPr>
        <p:grpSpPr>
          <a:xfrm>
            <a:off x="20313442" y="4463535"/>
            <a:ext cx="784721" cy="588632"/>
            <a:chOff x="19815489" y="3162523"/>
            <a:chExt cx="924822" cy="593455"/>
          </a:xfrm>
        </p:grpSpPr>
        <p:sp>
          <p:nvSpPr>
            <p:cNvPr id="31" name="Pentagon 30"/>
            <p:cNvSpPr/>
            <p:nvPr/>
          </p:nvSpPr>
          <p:spPr>
            <a:xfrm rot="10800000">
              <a:off x="19815489" y="3162523"/>
              <a:ext cx="924822" cy="593455"/>
            </a:xfrm>
            <a:prstGeom prst="homePlat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7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0185494" y="3192569"/>
              <a:ext cx="447284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9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7</a:t>
              </a:r>
              <a:endParaRPr lang="en-US" sz="29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471201" y="140677"/>
            <a:ext cx="174717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600" dirty="0" err="1" smtClean="0"/>
              <a:t>Receptie</a:t>
            </a:r>
            <a:r>
              <a:rPr lang="en-GB" sz="5600" dirty="0" smtClean="0"/>
              <a:t> </a:t>
            </a:r>
            <a:r>
              <a:rPr lang="en-GB" sz="5600" dirty="0" err="1" smtClean="0"/>
              <a:t>cadastrala</a:t>
            </a:r>
            <a:r>
              <a:rPr lang="en-GB" sz="5600" dirty="0" smtClean="0"/>
              <a:t> – </a:t>
            </a:r>
            <a:r>
              <a:rPr lang="en-GB" sz="5600" dirty="0" err="1" smtClean="0"/>
              <a:t>Mediul</a:t>
            </a:r>
            <a:r>
              <a:rPr lang="en-GB" sz="5600" dirty="0" smtClean="0"/>
              <a:t> de </a:t>
            </a:r>
            <a:r>
              <a:rPr lang="en-GB" sz="5600" dirty="0" err="1" smtClean="0"/>
              <a:t>lucru</a:t>
            </a:r>
            <a:endParaRPr lang="en-US" sz="5600" dirty="0"/>
          </a:p>
        </p:txBody>
      </p:sp>
    </p:spTree>
    <p:extLst>
      <p:ext uri="{BB962C8B-B14F-4D97-AF65-F5344CB8AC3E}">
        <p14:creationId xmlns:p14="http://schemas.microsoft.com/office/powerpoint/2010/main" xmlns="" val="355126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78251" y="1431409"/>
            <a:ext cx="15230628" cy="1107105"/>
          </a:xfrm>
        </p:spPr>
        <p:txBody>
          <a:bodyPr>
            <a:normAutofit/>
          </a:bodyPr>
          <a:lstStyle/>
          <a:p>
            <a:r>
              <a:rPr lang="en-US" sz="5400" dirty="0" err="1" smtClean="0"/>
              <a:t>Inscriere</a:t>
            </a:r>
            <a:r>
              <a:rPr lang="en-US" sz="5400" dirty="0" smtClean="0"/>
              <a:t> carte </a:t>
            </a:r>
            <a:r>
              <a:rPr lang="en-US" sz="5400" dirty="0" err="1" smtClean="0"/>
              <a:t>funciara</a:t>
            </a:r>
            <a:r>
              <a:rPr lang="en-US" sz="5400" dirty="0" smtClean="0"/>
              <a:t> - </a:t>
            </a:r>
            <a:r>
              <a:rPr lang="en-US" sz="5400" dirty="0" err="1" smtClean="0"/>
              <a:t>Functionalitati</a:t>
            </a: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21797818" y="12155055"/>
            <a:ext cx="900545" cy="544318"/>
          </a:xfrm>
          <a:prstGeom prst="rect">
            <a:avLst/>
          </a:prstGeom>
          <a:noFill/>
        </p:spPr>
        <p:txBody>
          <a:bodyPr wrap="square" lIns="203774" tIns="101887" rIns="203774" bIns="101887" rtlCol="0">
            <a:spAutoFit/>
          </a:bodyPr>
          <a:lstStyle/>
          <a:p>
            <a:fld id="{188C729C-C398-4E4B-9EE5-27ED55AD7A1A}" type="slidenum">
              <a:rPr lang="en-US" sz="2200" smtClean="0"/>
              <a:pPr/>
              <a:t>32</a:t>
            </a:fld>
            <a:endParaRPr lang="en-US" sz="2200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5999" y="2933339"/>
            <a:ext cx="9348159" cy="839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9197" y="2968804"/>
            <a:ext cx="4138524" cy="6860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1942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1589615"/>
            <a:ext cx="18288000" cy="97917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663440" y="10469881"/>
            <a:ext cx="13456920" cy="32004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081310" y="3818738"/>
            <a:ext cx="17035490" cy="172862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078262" y="3341370"/>
            <a:ext cx="17035490" cy="41833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entagon 17"/>
          <p:cNvSpPr/>
          <p:nvPr/>
        </p:nvSpPr>
        <p:spPr>
          <a:xfrm>
            <a:off x="2417805" y="3288030"/>
            <a:ext cx="592667" cy="549154"/>
          </a:xfrm>
          <a:prstGeom prst="homePlat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</a:t>
            </a:r>
            <a:endParaRPr lang="en-US" dirty="0"/>
          </a:p>
        </p:txBody>
      </p:sp>
      <p:sp>
        <p:nvSpPr>
          <p:cNvPr id="19" name="Pentagon 18"/>
          <p:cNvSpPr/>
          <p:nvPr/>
        </p:nvSpPr>
        <p:spPr>
          <a:xfrm>
            <a:off x="2417804" y="4222099"/>
            <a:ext cx="592667" cy="549154"/>
          </a:xfrm>
          <a:prstGeom prst="homePlat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  <a:endParaRPr lang="en-US" dirty="0"/>
          </a:p>
        </p:txBody>
      </p:sp>
      <p:sp>
        <p:nvSpPr>
          <p:cNvPr id="20" name="Pentagon 19"/>
          <p:cNvSpPr/>
          <p:nvPr/>
        </p:nvSpPr>
        <p:spPr>
          <a:xfrm>
            <a:off x="3999668" y="10353952"/>
            <a:ext cx="592667" cy="549154"/>
          </a:xfrm>
          <a:prstGeom prst="homePlat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3</a:t>
            </a:r>
            <a:endParaRPr lang="en-US" dirty="0"/>
          </a:p>
        </p:txBody>
      </p:sp>
      <p:grpSp>
        <p:nvGrpSpPr>
          <p:cNvPr id="4" name="Group 20"/>
          <p:cNvGrpSpPr/>
          <p:nvPr/>
        </p:nvGrpSpPr>
        <p:grpSpPr>
          <a:xfrm>
            <a:off x="17148764" y="10791813"/>
            <a:ext cx="784721" cy="588632"/>
            <a:chOff x="19815489" y="3162523"/>
            <a:chExt cx="924822" cy="593455"/>
          </a:xfrm>
        </p:grpSpPr>
        <p:sp>
          <p:nvSpPr>
            <p:cNvPr id="22" name="Pentagon 21"/>
            <p:cNvSpPr/>
            <p:nvPr/>
          </p:nvSpPr>
          <p:spPr>
            <a:xfrm rot="10800000">
              <a:off x="19815489" y="3162523"/>
              <a:ext cx="924822" cy="593455"/>
            </a:xfrm>
            <a:prstGeom prst="homePlat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70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0185494" y="3192569"/>
              <a:ext cx="447284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9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4</a:t>
              </a:r>
              <a:endParaRPr lang="en-US" sz="29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5783580" y="10896515"/>
            <a:ext cx="11365184" cy="35822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71201" y="140677"/>
            <a:ext cx="174717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600" dirty="0" err="1" smtClean="0"/>
              <a:t>Inscriere</a:t>
            </a:r>
            <a:r>
              <a:rPr lang="en-GB" sz="5600" dirty="0" smtClean="0"/>
              <a:t> CF – </a:t>
            </a:r>
            <a:r>
              <a:rPr lang="en-GB" sz="5600" dirty="0" err="1" smtClean="0"/>
              <a:t>Detalii</a:t>
            </a:r>
            <a:r>
              <a:rPr lang="en-GB" sz="5600" dirty="0" smtClean="0"/>
              <a:t> </a:t>
            </a:r>
            <a:r>
              <a:rPr lang="en-GB" sz="5600" dirty="0" err="1" smtClean="0"/>
              <a:t>cerere</a:t>
            </a:r>
            <a:endParaRPr lang="en-US" sz="5600" dirty="0"/>
          </a:p>
        </p:txBody>
      </p:sp>
    </p:spTree>
    <p:extLst>
      <p:ext uri="{BB962C8B-B14F-4D97-AF65-F5344CB8AC3E}">
        <p14:creationId xmlns:p14="http://schemas.microsoft.com/office/powerpoint/2010/main" xmlns="" val="222452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1267888"/>
            <a:ext cx="18288000" cy="97917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flipH="1">
            <a:off x="11720281" y="3401627"/>
            <a:ext cx="8539766" cy="33222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77306" y="2674840"/>
            <a:ext cx="5179451" cy="27664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77306" y="3401090"/>
            <a:ext cx="8524630" cy="31577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077306" y="2969045"/>
            <a:ext cx="5179451" cy="27664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077306" y="3824535"/>
            <a:ext cx="8524629" cy="155435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1715157" y="3801801"/>
            <a:ext cx="8539767" cy="689329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6245841" y="2674840"/>
            <a:ext cx="3901440" cy="27664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entagon 16"/>
          <p:cNvSpPr/>
          <p:nvPr/>
        </p:nvSpPr>
        <p:spPr>
          <a:xfrm>
            <a:off x="2417805" y="2538583"/>
            <a:ext cx="592667" cy="549154"/>
          </a:xfrm>
          <a:prstGeom prst="homePlat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</a:t>
            </a:r>
            <a:endParaRPr lang="en-US" dirty="0"/>
          </a:p>
        </p:txBody>
      </p:sp>
      <p:sp>
        <p:nvSpPr>
          <p:cNvPr id="18" name="Pentagon 17"/>
          <p:cNvSpPr/>
          <p:nvPr/>
        </p:nvSpPr>
        <p:spPr>
          <a:xfrm>
            <a:off x="2417804" y="3223441"/>
            <a:ext cx="592667" cy="549154"/>
          </a:xfrm>
          <a:prstGeom prst="homePlat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3</a:t>
            </a:r>
            <a:endParaRPr lang="en-US" dirty="0"/>
          </a:p>
        </p:txBody>
      </p:sp>
      <p:sp>
        <p:nvSpPr>
          <p:cNvPr id="19" name="Pentagon 18"/>
          <p:cNvSpPr/>
          <p:nvPr/>
        </p:nvSpPr>
        <p:spPr>
          <a:xfrm>
            <a:off x="2431885" y="4188958"/>
            <a:ext cx="592667" cy="549154"/>
          </a:xfrm>
          <a:prstGeom prst="homePlat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4</a:t>
            </a:r>
            <a:endParaRPr lang="en-US" dirty="0"/>
          </a:p>
        </p:txBody>
      </p:sp>
      <p:grpSp>
        <p:nvGrpSpPr>
          <p:cNvPr id="5" name="Group 20"/>
          <p:cNvGrpSpPr/>
          <p:nvPr/>
        </p:nvGrpSpPr>
        <p:grpSpPr>
          <a:xfrm>
            <a:off x="8375102" y="2791368"/>
            <a:ext cx="784721" cy="588632"/>
            <a:chOff x="19835445" y="3162523"/>
            <a:chExt cx="924822" cy="593455"/>
          </a:xfrm>
        </p:grpSpPr>
        <p:sp>
          <p:nvSpPr>
            <p:cNvPr id="22" name="Pentagon 21"/>
            <p:cNvSpPr/>
            <p:nvPr/>
          </p:nvSpPr>
          <p:spPr>
            <a:xfrm rot="10800000">
              <a:off x="19835445" y="3162523"/>
              <a:ext cx="924822" cy="593455"/>
            </a:xfrm>
            <a:prstGeom prst="homePlat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70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0185494" y="3192569"/>
              <a:ext cx="447284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9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2</a:t>
              </a:r>
              <a:endParaRPr lang="en-US" sz="29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23"/>
          <p:cNvGrpSpPr/>
          <p:nvPr/>
        </p:nvGrpSpPr>
        <p:grpSpPr>
          <a:xfrm>
            <a:off x="20206359" y="2518733"/>
            <a:ext cx="784721" cy="588632"/>
            <a:chOff x="19815489" y="3162523"/>
            <a:chExt cx="924822" cy="593455"/>
          </a:xfrm>
        </p:grpSpPr>
        <p:sp>
          <p:nvSpPr>
            <p:cNvPr id="25" name="Pentagon 24"/>
            <p:cNvSpPr/>
            <p:nvPr/>
          </p:nvSpPr>
          <p:spPr>
            <a:xfrm rot="10800000">
              <a:off x="19815489" y="3162523"/>
              <a:ext cx="924822" cy="593455"/>
            </a:xfrm>
            <a:prstGeom prst="homePlat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700" b="1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0185494" y="3192569"/>
              <a:ext cx="447284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9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5</a:t>
              </a:r>
              <a:endParaRPr lang="en-US" sz="29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26"/>
          <p:cNvGrpSpPr/>
          <p:nvPr/>
        </p:nvGrpSpPr>
        <p:grpSpPr>
          <a:xfrm>
            <a:off x="20313443" y="3233503"/>
            <a:ext cx="784721" cy="660370"/>
            <a:chOff x="19738944" y="3192569"/>
            <a:chExt cx="924822" cy="665781"/>
          </a:xfrm>
        </p:grpSpPr>
        <p:sp>
          <p:nvSpPr>
            <p:cNvPr id="28" name="Pentagon 27"/>
            <p:cNvSpPr/>
            <p:nvPr/>
          </p:nvSpPr>
          <p:spPr>
            <a:xfrm rot="10800000">
              <a:off x="19738944" y="3264895"/>
              <a:ext cx="924822" cy="593455"/>
            </a:xfrm>
            <a:prstGeom prst="homePlat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700" b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0185494" y="3192569"/>
              <a:ext cx="447284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900" dirty="0">
                  <a:solidFill>
                    <a:schemeClr val="bg1"/>
                  </a:solidFill>
                  <a:cs typeface="Arial" panose="020B0604020202020204" pitchFamily="34" charset="0"/>
                </a:rPr>
                <a:t>6</a:t>
              </a:r>
              <a:endParaRPr lang="en-US" sz="29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29"/>
          <p:cNvGrpSpPr/>
          <p:nvPr/>
        </p:nvGrpSpPr>
        <p:grpSpPr>
          <a:xfrm>
            <a:off x="20313442" y="4463535"/>
            <a:ext cx="784721" cy="588632"/>
            <a:chOff x="19815489" y="3162523"/>
            <a:chExt cx="924822" cy="593455"/>
          </a:xfrm>
        </p:grpSpPr>
        <p:sp>
          <p:nvSpPr>
            <p:cNvPr id="31" name="Pentagon 30"/>
            <p:cNvSpPr/>
            <p:nvPr/>
          </p:nvSpPr>
          <p:spPr>
            <a:xfrm rot="10800000">
              <a:off x="19815489" y="3162523"/>
              <a:ext cx="924822" cy="593455"/>
            </a:xfrm>
            <a:prstGeom prst="homePlat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7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0185494" y="3192569"/>
              <a:ext cx="447284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9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7</a:t>
              </a:r>
              <a:endParaRPr lang="en-US" sz="29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471201" y="140677"/>
            <a:ext cx="174717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600" dirty="0" err="1" smtClean="0"/>
              <a:t>Inscriere</a:t>
            </a:r>
            <a:r>
              <a:rPr lang="en-GB" sz="5600" dirty="0" smtClean="0"/>
              <a:t> CF – </a:t>
            </a:r>
            <a:r>
              <a:rPr lang="en-GB" sz="5600" dirty="0" err="1" smtClean="0"/>
              <a:t>Mediul</a:t>
            </a:r>
            <a:r>
              <a:rPr lang="en-GB" sz="5600" dirty="0" smtClean="0"/>
              <a:t> de </a:t>
            </a:r>
            <a:r>
              <a:rPr lang="en-GB" sz="5600" dirty="0" err="1" smtClean="0"/>
              <a:t>lucru</a:t>
            </a:r>
            <a:endParaRPr lang="en-US" sz="5600" dirty="0"/>
          </a:p>
        </p:txBody>
      </p:sp>
    </p:spTree>
    <p:extLst>
      <p:ext uri="{BB962C8B-B14F-4D97-AF65-F5344CB8AC3E}">
        <p14:creationId xmlns:p14="http://schemas.microsoft.com/office/powerpoint/2010/main" xmlns="" val="355126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78251" y="1431409"/>
            <a:ext cx="15230628" cy="1107105"/>
          </a:xfrm>
        </p:spPr>
        <p:txBody>
          <a:bodyPr>
            <a:normAutofit/>
          </a:bodyPr>
          <a:lstStyle/>
          <a:p>
            <a:r>
              <a:rPr lang="en-US" sz="5400" dirty="0" err="1" smtClean="0"/>
              <a:t>Harta</a:t>
            </a:r>
            <a:r>
              <a:rPr lang="en-US" sz="5400" dirty="0" smtClean="0"/>
              <a:t>- </a:t>
            </a:r>
            <a:r>
              <a:rPr lang="en-US" sz="5400" dirty="0" err="1" smtClean="0"/>
              <a:t>Functionalitati</a:t>
            </a: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21797818" y="12155055"/>
            <a:ext cx="900545" cy="544318"/>
          </a:xfrm>
          <a:prstGeom prst="rect">
            <a:avLst/>
          </a:prstGeom>
          <a:noFill/>
        </p:spPr>
        <p:txBody>
          <a:bodyPr wrap="square" lIns="203774" tIns="101887" rIns="203774" bIns="101887" rtlCol="0">
            <a:spAutoFit/>
          </a:bodyPr>
          <a:lstStyle/>
          <a:p>
            <a:fld id="{188C729C-C398-4E4B-9EE5-27ED55AD7A1A}" type="slidenum">
              <a:rPr lang="en-US" sz="2200" smtClean="0"/>
              <a:pPr/>
              <a:t>35</a:t>
            </a:fld>
            <a:endParaRPr lang="en-US" sz="2200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36657" y="3192073"/>
            <a:ext cx="9960777" cy="6831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2413" y="3127313"/>
            <a:ext cx="4584267" cy="5464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1942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78251" y="1431409"/>
            <a:ext cx="15230628" cy="1107105"/>
          </a:xfrm>
        </p:spPr>
        <p:txBody>
          <a:bodyPr>
            <a:normAutofit/>
          </a:bodyPr>
          <a:lstStyle/>
          <a:p>
            <a:r>
              <a:rPr lang="en-US" sz="5400" dirty="0" err="1" smtClean="0"/>
              <a:t>Harta</a:t>
            </a:r>
            <a:r>
              <a:rPr lang="en-US" sz="5400" dirty="0" smtClean="0"/>
              <a:t>- </a:t>
            </a:r>
            <a:r>
              <a:rPr lang="en-US" sz="5400" dirty="0" err="1" smtClean="0"/>
              <a:t>Straturi</a:t>
            </a: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21797818" y="12155055"/>
            <a:ext cx="900545" cy="544318"/>
          </a:xfrm>
          <a:prstGeom prst="rect">
            <a:avLst/>
          </a:prstGeom>
          <a:noFill/>
        </p:spPr>
        <p:txBody>
          <a:bodyPr wrap="square" lIns="203774" tIns="101887" rIns="203774" bIns="101887" rtlCol="0">
            <a:spAutoFit/>
          </a:bodyPr>
          <a:lstStyle/>
          <a:p>
            <a:fld id="{188C729C-C398-4E4B-9EE5-27ED55AD7A1A}" type="slidenum">
              <a:rPr lang="en-US" sz="2200" smtClean="0"/>
              <a:pPr/>
              <a:t>36</a:t>
            </a:fld>
            <a:endParaRPr lang="en-US" sz="2200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8466" y="3214089"/>
            <a:ext cx="17451957" cy="4417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71942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78251" y="1431409"/>
            <a:ext cx="15230628" cy="1107105"/>
          </a:xfrm>
        </p:spPr>
        <p:txBody>
          <a:bodyPr>
            <a:normAutofit/>
          </a:bodyPr>
          <a:lstStyle/>
          <a:p>
            <a:r>
              <a:rPr lang="en-US" sz="5400" dirty="0" err="1" smtClean="0"/>
              <a:t>Conversie</a:t>
            </a:r>
            <a:r>
              <a:rPr lang="en-US" sz="5400" dirty="0" smtClean="0"/>
              <a:t> date - </a:t>
            </a:r>
            <a:r>
              <a:rPr lang="en-US" sz="5400" dirty="0" err="1" smtClean="0"/>
              <a:t>Functionalitati</a:t>
            </a: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21797818" y="12155055"/>
            <a:ext cx="900545" cy="544318"/>
          </a:xfrm>
          <a:prstGeom prst="rect">
            <a:avLst/>
          </a:prstGeom>
          <a:noFill/>
        </p:spPr>
        <p:txBody>
          <a:bodyPr wrap="square" lIns="203774" tIns="101887" rIns="203774" bIns="101887" rtlCol="0">
            <a:spAutoFit/>
          </a:bodyPr>
          <a:lstStyle/>
          <a:p>
            <a:fld id="{188C729C-C398-4E4B-9EE5-27ED55AD7A1A}" type="slidenum">
              <a:rPr lang="en-US" sz="2200" smtClean="0"/>
              <a:pPr/>
              <a:t>37</a:t>
            </a:fld>
            <a:endParaRPr lang="en-US" sz="2200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01152" y="3108058"/>
            <a:ext cx="11431925" cy="451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8033" y="3081758"/>
            <a:ext cx="4337014" cy="3784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1942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78251" y="1431409"/>
            <a:ext cx="15230628" cy="1107105"/>
          </a:xfrm>
        </p:spPr>
        <p:txBody>
          <a:bodyPr>
            <a:normAutofit/>
          </a:bodyPr>
          <a:lstStyle/>
          <a:p>
            <a:r>
              <a:rPr lang="en-US" sz="5400" dirty="0" err="1" smtClean="0"/>
              <a:t>Fluxul</a:t>
            </a:r>
            <a:r>
              <a:rPr lang="en-US" sz="5400" dirty="0" smtClean="0"/>
              <a:t> </a:t>
            </a:r>
            <a:r>
              <a:rPr lang="en-US" sz="5400" dirty="0" smtClean="0"/>
              <a:t>general - Informational</a:t>
            </a: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21797818" y="12155055"/>
            <a:ext cx="900545" cy="544318"/>
          </a:xfrm>
          <a:prstGeom prst="rect">
            <a:avLst/>
          </a:prstGeom>
          <a:noFill/>
        </p:spPr>
        <p:txBody>
          <a:bodyPr wrap="square" lIns="203774" tIns="101887" rIns="203774" bIns="101887" rtlCol="0">
            <a:spAutoFit/>
          </a:bodyPr>
          <a:lstStyle/>
          <a:p>
            <a:fld id="{188C729C-C398-4E4B-9EE5-27ED55AD7A1A}" type="slidenum">
              <a:rPr lang="en-US" sz="2200" smtClean="0"/>
              <a:pPr/>
              <a:t>38</a:t>
            </a:fld>
            <a:endParaRPr lang="en-US" sz="2200" dirty="0"/>
          </a:p>
        </p:txBody>
      </p:sp>
      <p:grpSp>
        <p:nvGrpSpPr>
          <p:cNvPr id="2" name="Group 5"/>
          <p:cNvGrpSpPr/>
          <p:nvPr/>
        </p:nvGrpSpPr>
        <p:grpSpPr>
          <a:xfrm>
            <a:off x="2018581" y="2950234"/>
            <a:ext cx="17114808" cy="8005313"/>
            <a:chOff x="651657" y="485913"/>
            <a:chExt cx="10917829" cy="5068873"/>
          </a:xfrm>
        </p:grpSpPr>
        <p:sp>
          <p:nvSpPr>
            <p:cNvPr id="8" name="Rectangle 7"/>
            <p:cNvSpPr/>
            <p:nvPr/>
          </p:nvSpPr>
          <p:spPr>
            <a:xfrm>
              <a:off x="4550129" y="485913"/>
              <a:ext cx="1776273" cy="50688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79090"/>
              <a:endParaRPr lang="en-US" sz="170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727766" y="485915"/>
              <a:ext cx="1770960" cy="506887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79090"/>
              <a:endParaRPr lang="en-US" sz="1700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237537" y="485913"/>
              <a:ext cx="1432146" cy="50688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79090"/>
              <a:endParaRPr lang="en-US" sz="1700">
                <a:solidFill>
                  <a:prstClr val="white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3046131" y="688569"/>
              <a:ext cx="1239362" cy="538057"/>
            </a:xfrm>
            <a:prstGeom prst="round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79090"/>
              <a:r>
                <a:rPr lang="en-GB" sz="17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Generare</a:t>
              </a:r>
              <a:r>
                <a:rPr lang="en-GB" sz="17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7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documentatie</a:t>
              </a:r>
              <a:r>
                <a:rPr lang="en-GB" sz="17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7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tehnica</a:t>
              </a:r>
              <a:endParaRPr lang="en-GB" sz="1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444680" y="685284"/>
              <a:ext cx="1071706" cy="538057"/>
            </a:xfrm>
            <a:prstGeom prst="round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79090"/>
              <a:r>
                <a:rPr lang="en-GB" sz="17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Contractare</a:t>
              </a:r>
              <a:r>
                <a:rPr lang="en-GB" sz="17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7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servicii</a:t>
              </a:r>
              <a:r>
                <a:rPr lang="en-GB" sz="17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7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Autorizat</a:t>
              </a:r>
              <a:endParaRPr lang="en-US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992412" y="1850626"/>
              <a:ext cx="1183905" cy="534772"/>
            </a:xfrm>
            <a:prstGeom prst="round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79090"/>
              <a:r>
                <a:rPr lang="en-GB" sz="17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Inregistrare</a:t>
              </a:r>
              <a:r>
                <a:rPr lang="en-GB" sz="17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7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cerere</a:t>
              </a:r>
              <a:endParaRPr lang="en-US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391687" y="485913"/>
              <a:ext cx="1688520" cy="506887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 defTabSz="579090"/>
              <a:endParaRPr lang="en-US" sz="170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131608" y="485915"/>
              <a:ext cx="1688520" cy="506886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79090"/>
              <a:endParaRPr lang="en-US" sz="1700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880966" y="485914"/>
              <a:ext cx="1688520" cy="506886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79090"/>
              <a:endParaRPr lang="en-US" sz="1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10090256" y="3577147"/>
              <a:ext cx="1269943" cy="962096"/>
            </a:xfrm>
            <a:prstGeom prst="round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79090"/>
              <a:r>
                <a:rPr lang="en-GB" sz="17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Confirmare</a:t>
              </a:r>
              <a:r>
                <a:rPr lang="en-GB" sz="17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7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prelucrari</a:t>
              </a:r>
              <a:r>
                <a:rPr lang="en-GB" sz="17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7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solutionare</a:t>
              </a:r>
              <a:r>
                <a:rPr lang="en-GB" sz="17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7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cerere</a:t>
              </a:r>
              <a:endParaRPr lang="en-US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6654025" y="2866141"/>
              <a:ext cx="1269943" cy="493710"/>
            </a:xfrm>
            <a:prstGeom prst="round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79090"/>
              <a:r>
                <a:rPr lang="en-GB" sz="17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Receptie</a:t>
              </a:r>
              <a:r>
                <a:rPr lang="en-GB" sz="17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7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documentatie</a:t>
              </a:r>
              <a:r>
                <a:rPr lang="en-GB" sz="17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7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tehnica</a:t>
              </a:r>
              <a:endParaRPr lang="en-US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8254755" y="2871595"/>
              <a:ext cx="1480097" cy="492647"/>
            </a:xfrm>
            <a:prstGeom prst="round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79090"/>
              <a:r>
                <a:rPr lang="en-GB" sz="17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Actualizare</a:t>
              </a:r>
              <a:r>
                <a:rPr lang="en-GB" sz="17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Carte </a:t>
              </a:r>
              <a:r>
                <a:rPr lang="en-GB" sz="17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Funciara</a:t>
              </a:r>
              <a:endParaRPr lang="en-US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4803292" y="4468128"/>
              <a:ext cx="1343385" cy="538058"/>
            </a:xfrm>
            <a:prstGeom prst="round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79090"/>
              <a:r>
                <a:rPr lang="en-GB" sz="17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Notificare</a:t>
              </a:r>
              <a:r>
                <a:rPr lang="en-GB" sz="17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7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Solutionare</a:t>
              </a:r>
              <a:r>
                <a:rPr lang="en-GB" sz="17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7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cerere</a:t>
              </a:r>
              <a:endParaRPr lang="en-US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Diamond 20"/>
            <p:cNvSpPr/>
            <p:nvPr/>
          </p:nvSpPr>
          <p:spPr>
            <a:xfrm>
              <a:off x="7143880" y="1966157"/>
              <a:ext cx="274700" cy="311827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1444680" y="4475040"/>
              <a:ext cx="1071706" cy="538057"/>
            </a:xfrm>
            <a:prstGeom prst="round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79090"/>
              <a:r>
                <a:rPr lang="en-GB" sz="1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Confirmare</a:t>
              </a:r>
              <a:r>
                <a:rPr lang="en-GB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primire</a:t>
              </a:r>
              <a:r>
                <a:rPr lang="en-GB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Solutie</a:t>
              </a:r>
              <a:r>
                <a:rPr lang="en-GB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Cerere</a:t>
              </a:r>
              <a:endPara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3" name="Elbow Connector 120"/>
            <p:cNvCxnSpPr>
              <a:stCxn id="11" idx="2"/>
              <a:endCxn id="13" idx="1"/>
            </p:cNvCxnSpPr>
            <p:nvPr/>
          </p:nvCxnSpPr>
          <p:spPr>
            <a:xfrm rot="16200000" flipH="1">
              <a:off x="3383417" y="1509019"/>
              <a:ext cx="891388" cy="326598"/>
            </a:xfrm>
            <a:prstGeom prst="bentConnector2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2" idx="3"/>
              <a:endCxn id="11" idx="1"/>
            </p:cNvCxnSpPr>
            <p:nvPr/>
          </p:nvCxnSpPr>
          <p:spPr>
            <a:xfrm>
              <a:off x="2516388" y="954313"/>
              <a:ext cx="529745" cy="328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21" idx="2"/>
              <a:endCxn id="18" idx="0"/>
            </p:cNvCxnSpPr>
            <p:nvPr/>
          </p:nvCxnSpPr>
          <p:spPr>
            <a:xfrm>
              <a:off x="7281232" y="2277984"/>
              <a:ext cx="7765" cy="588159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Elbow Connector 171"/>
            <p:cNvCxnSpPr>
              <a:stCxn id="21" idx="3"/>
              <a:endCxn id="19" idx="0"/>
            </p:cNvCxnSpPr>
            <p:nvPr/>
          </p:nvCxnSpPr>
          <p:spPr>
            <a:xfrm>
              <a:off x="7418580" y="2122070"/>
              <a:ext cx="1576224" cy="749524"/>
            </a:xfrm>
            <a:prstGeom prst="bentConnector2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Elbow Connector 172"/>
            <p:cNvCxnSpPr>
              <a:stCxn id="19" idx="2"/>
              <a:endCxn id="17" idx="1"/>
            </p:cNvCxnSpPr>
            <p:nvPr/>
          </p:nvCxnSpPr>
          <p:spPr>
            <a:xfrm rot="16200000" flipH="1">
              <a:off x="9195553" y="3163492"/>
              <a:ext cx="693953" cy="1095452"/>
            </a:xfrm>
            <a:prstGeom prst="bentConnector2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Elbow Connector 173"/>
            <p:cNvCxnSpPr>
              <a:stCxn id="17" idx="2"/>
              <a:endCxn id="48" idx="3"/>
            </p:cNvCxnSpPr>
            <p:nvPr/>
          </p:nvCxnSpPr>
          <p:spPr>
            <a:xfrm rot="5400000">
              <a:off x="8959338" y="2971268"/>
              <a:ext cx="197914" cy="3333865"/>
            </a:xfrm>
            <a:prstGeom prst="bentConnector2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20" idx="1"/>
              <a:endCxn id="46" idx="3"/>
            </p:cNvCxnSpPr>
            <p:nvPr/>
          </p:nvCxnSpPr>
          <p:spPr>
            <a:xfrm flipH="1">
              <a:off x="4217452" y="4737157"/>
              <a:ext cx="585840" cy="1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ounded Rectangle 29"/>
            <p:cNvSpPr/>
            <p:nvPr/>
          </p:nvSpPr>
          <p:spPr>
            <a:xfrm>
              <a:off x="1427854" y="2959011"/>
              <a:ext cx="1071706" cy="653423"/>
            </a:xfrm>
            <a:prstGeom prst="round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79090"/>
              <a:r>
                <a:rPr lang="en-GB" sz="17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Contractare</a:t>
              </a:r>
              <a:r>
                <a:rPr lang="en-GB" sz="17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7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servicii</a:t>
              </a:r>
              <a:r>
                <a:rPr lang="en-GB" sz="17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7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Notar</a:t>
              </a:r>
              <a:endParaRPr lang="en-US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2989592" y="3021767"/>
              <a:ext cx="1239362" cy="538057"/>
            </a:xfrm>
            <a:prstGeom prst="round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79090"/>
              <a:r>
                <a:rPr lang="en-GB" sz="17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Creare</a:t>
              </a:r>
              <a:r>
                <a:rPr lang="en-GB" sz="17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act</a:t>
              </a:r>
              <a:endParaRPr lang="en-GB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2" name="Elbow Connector 55"/>
            <p:cNvCxnSpPr>
              <a:stCxn id="31" idx="3"/>
              <a:endCxn id="13" idx="2"/>
            </p:cNvCxnSpPr>
            <p:nvPr/>
          </p:nvCxnSpPr>
          <p:spPr>
            <a:xfrm flipV="1">
              <a:off x="4228956" y="2385398"/>
              <a:ext cx="355409" cy="905396"/>
            </a:xfrm>
            <a:prstGeom prst="bentConnector2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18" idx="3"/>
              <a:endCxn id="19" idx="1"/>
            </p:cNvCxnSpPr>
            <p:nvPr/>
          </p:nvCxnSpPr>
          <p:spPr>
            <a:xfrm>
              <a:off x="7923968" y="3112996"/>
              <a:ext cx="330787" cy="4923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13" idx="3"/>
              <a:endCxn id="21" idx="1"/>
            </p:cNvCxnSpPr>
            <p:nvPr/>
          </p:nvCxnSpPr>
          <p:spPr>
            <a:xfrm>
              <a:off x="5176317" y="2118014"/>
              <a:ext cx="1967565" cy="4057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30" idx="3"/>
              <a:endCxn id="31" idx="1"/>
            </p:cNvCxnSpPr>
            <p:nvPr/>
          </p:nvCxnSpPr>
          <p:spPr>
            <a:xfrm>
              <a:off x="2499560" y="3285723"/>
              <a:ext cx="490032" cy="5073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ounded Rectangle 35"/>
            <p:cNvSpPr/>
            <p:nvPr/>
          </p:nvSpPr>
          <p:spPr>
            <a:xfrm>
              <a:off x="651657" y="4566853"/>
              <a:ext cx="251706" cy="354202"/>
            </a:xfrm>
            <a:prstGeom prst="roundRect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0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237539" y="5144586"/>
              <a:ext cx="1404953" cy="39113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79090"/>
              <a:r>
                <a:rPr lang="en-GB" sz="2000" b="1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Solicitant</a:t>
              </a:r>
              <a:endPara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744919" y="5144588"/>
              <a:ext cx="1698330" cy="39113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79090"/>
              <a:r>
                <a:rPr lang="en-GB" sz="2000" b="1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Colaborator</a:t>
              </a:r>
              <a:r>
                <a:rPr lang="en-GB" sz="20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en-GB" sz="2000" b="1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Autorizat</a:t>
              </a:r>
              <a:r>
                <a:rPr lang="en-GB" sz="20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 </a:t>
              </a:r>
              <a:r>
                <a:rPr lang="en-GB" sz="2000" b="1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Notar</a:t>
              </a:r>
              <a:r>
                <a:rPr lang="en-GB" sz="20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590929" y="5144586"/>
              <a:ext cx="1732764" cy="39113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79090"/>
              <a:r>
                <a:rPr lang="en-GB" sz="20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Referent </a:t>
              </a:r>
              <a:r>
                <a:rPr lang="en-GB" sz="2000" b="1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Relatii</a:t>
              </a:r>
              <a:r>
                <a:rPr lang="en-GB" sz="20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cu </a:t>
              </a:r>
              <a:r>
                <a:rPr lang="en-GB" sz="2000" b="1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Publicul</a:t>
              </a:r>
              <a:endPara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398931" y="5144032"/>
              <a:ext cx="1625801" cy="39834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79090"/>
              <a:r>
                <a:rPr lang="en-GB" sz="2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Inspector</a:t>
              </a:r>
              <a:endPara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8141047" y="5144030"/>
              <a:ext cx="1679083" cy="39106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79090"/>
              <a:r>
                <a:rPr lang="en-GB" sz="2000" b="1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Asistent</a:t>
              </a:r>
              <a:r>
                <a:rPr lang="en-GB" sz="20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000" b="1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Registrator</a:t>
              </a:r>
              <a:endPara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9929790" y="5144032"/>
              <a:ext cx="1639696" cy="3920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79090"/>
              <a:r>
                <a:rPr lang="en-GB" sz="20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Registrator</a:t>
              </a:r>
              <a:endPara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Oval Callout 42"/>
            <p:cNvSpPr/>
            <p:nvPr/>
          </p:nvSpPr>
          <p:spPr>
            <a:xfrm>
              <a:off x="6853575" y="1397927"/>
              <a:ext cx="1438860" cy="507682"/>
            </a:xfrm>
            <a:prstGeom prst="wedgeEllipse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7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Cerere</a:t>
              </a:r>
              <a:r>
                <a:rPr lang="en-GB" sz="17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7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receptie</a:t>
              </a:r>
              <a:r>
                <a:rPr lang="en-GB" sz="17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?</a:t>
              </a:r>
              <a:endParaRPr lang="en-GB" sz="17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Pentagon 43"/>
            <p:cNvSpPr/>
            <p:nvPr/>
          </p:nvSpPr>
          <p:spPr>
            <a:xfrm>
              <a:off x="6667730" y="2379088"/>
              <a:ext cx="598281" cy="309937"/>
            </a:xfrm>
            <a:prstGeom prst="homePlat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7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DA</a:t>
              </a:r>
              <a:endParaRPr lang="en-US" sz="17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" name="Group 117"/>
            <p:cNvGrpSpPr/>
            <p:nvPr/>
          </p:nvGrpSpPr>
          <p:grpSpPr>
            <a:xfrm>
              <a:off x="9066768" y="2386006"/>
              <a:ext cx="720822" cy="309937"/>
              <a:chOff x="9060906" y="2825619"/>
              <a:chExt cx="720822" cy="309937"/>
            </a:xfrm>
          </p:grpSpPr>
          <p:sp>
            <p:nvSpPr>
              <p:cNvPr id="53" name="Pentagon 52"/>
              <p:cNvSpPr/>
              <p:nvPr/>
            </p:nvSpPr>
            <p:spPr>
              <a:xfrm rot="10800000">
                <a:off x="9060906" y="2825619"/>
                <a:ext cx="598281" cy="309937"/>
              </a:xfrm>
              <a:prstGeom prst="homePlat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700" b="1" dirty="0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9261952" y="2889356"/>
                <a:ext cx="519776" cy="184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7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NU</a:t>
                </a:r>
                <a:endParaRPr lang="en-US" sz="17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6" name="Rounded Rectangle 45"/>
            <p:cNvSpPr/>
            <p:nvPr/>
          </p:nvSpPr>
          <p:spPr>
            <a:xfrm>
              <a:off x="2978090" y="4468129"/>
              <a:ext cx="1239362" cy="538057"/>
            </a:xfrm>
            <a:prstGeom prst="round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79090"/>
              <a:r>
                <a:rPr lang="en-GB" sz="17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Comunicare</a:t>
              </a:r>
              <a:r>
                <a:rPr lang="en-GB" sz="17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7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Solutie</a:t>
              </a:r>
              <a:r>
                <a:rPr lang="en-GB" sz="17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7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cerere</a:t>
              </a:r>
              <a:endParaRPr lang="en-GB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7" name="Straight Arrow Connector 46"/>
            <p:cNvCxnSpPr>
              <a:stCxn id="46" idx="1"/>
              <a:endCxn id="22" idx="3"/>
            </p:cNvCxnSpPr>
            <p:nvPr/>
          </p:nvCxnSpPr>
          <p:spPr>
            <a:xfrm flipH="1">
              <a:off x="2516386" y="4737158"/>
              <a:ext cx="461704" cy="6911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Diamond 47"/>
            <p:cNvSpPr/>
            <p:nvPr/>
          </p:nvSpPr>
          <p:spPr>
            <a:xfrm>
              <a:off x="7116662" y="4581244"/>
              <a:ext cx="274700" cy="311827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49" name="Elbow Connector 173"/>
            <p:cNvCxnSpPr>
              <a:stCxn id="48" idx="0"/>
              <a:endCxn id="46" idx="0"/>
            </p:cNvCxnSpPr>
            <p:nvPr/>
          </p:nvCxnSpPr>
          <p:spPr>
            <a:xfrm rot="16200000" flipV="1">
              <a:off x="5369334" y="2696566"/>
              <a:ext cx="113115" cy="3656241"/>
            </a:xfrm>
            <a:prstGeom prst="bentConnector3">
              <a:avLst>
                <a:gd name="adj1" fmla="val 205084"/>
              </a:avLst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al Callout 49"/>
            <p:cNvSpPr/>
            <p:nvPr/>
          </p:nvSpPr>
          <p:spPr>
            <a:xfrm>
              <a:off x="7295535" y="3908772"/>
              <a:ext cx="1401180" cy="576350"/>
            </a:xfrm>
            <a:prstGeom prst="wedgeEllipseCallout">
              <a:avLst>
                <a:gd name="adj1" fmla="val -39746"/>
                <a:gd name="adj2" fmla="val 76249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7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Solutionare</a:t>
              </a:r>
              <a:r>
                <a:rPr lang="en-GB" sz="17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online / electronica?</a:t>
              </a:r>
              <a:endParaRPr lang="en-GB" sz="17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Pentagon 50"/>
            <p:cNvSpPr/>
            <p:nvPr/>
          </p:nvSpPr>
          <p:spPr>
            <a:xfrm rot="5400000">
              <a:off x="6587630" y="3927332"/>
              <a:ext cx="346727" cy="495299"/>
            </a:xfrm>
            <a:prstGeom prst="homePlat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7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DA</a:t>
              </a:r>
              <a:endParaRPr lang="en-US" sz="17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Pentagon 51"/>
            <p:cNvSpPr/>
            <p:nvPr/>
          </p:nvSpPr>
          <p:spPr>
            <a:xfrm rot="16200000">
              <a:off x="6558119" y="4668642"/>
              <a:ext cx="346727" cy="495299"/>
            </a:xfrm>
            <a:prstGeom prst="homePlat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7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NU</a:t>
              </a:r>
              <a:endParaRPr lang="en-US" sz="17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55" name="Elbow Connector 173"/>
          <p:cNvCxnSpPr/>
          <p:nvPr/>
        </p:nvCxnSpPr>
        <p:spPr>
          <a:xfrm rot="10800000">
            <a:off x="10632584" y="9664260"/>
            <a:ext cx="1634178" cy="31831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1942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78251" y="1431409"/>
            <a:ext cx="15230628" cy="1107105"/>
          </a:xfrm>
        </p:spPr>
        <p:txBody>
          <a:bodyPr>
            <a:normAutofit/>
          </a:bodyPr>
          <a:lstStyle/>
          <a:p>
            <a:r>
              <a:rPr lang="en-US" sz="5400" dirty="0" err="1" smtClean="0"/>
              <a:t>Fluxul</a:t>
            </a:r>
            <a:r>
              <a:rPr lang="en-US" sz="5400" dirty="0" smtClean="0"/>
              <a:t> </a:t>
            </a:r>
            <a:r>
              <a:rPr lang="en-US" sz="5400" dirty="0" smtClean="0"/>
              <a:t>general - </a:t>
            </a:r>
            <a:r>
              <a:rPr lang="en-US" sz="5400" dirty="0" err="1" smtClean="0"/>
              <a:t>Informatic</a:t>
            </a: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21797818" y="12155055"/>
            <a:ext cx="900545" cy="544318"/>
          </a:xfrm>
          <a:prstGeom prst="rect">
            <a:avLst/>
          </a:prstGeom>
          <a:noFill/>
        </p:spPr>
        <p:txBody>
          <a:bodyPr wrap="square" lIns="203774" tIns="101887" rIns="203774" bIns="101887" rtlCol="0">
            <a:spAutoFit/>
          </a:bodyPr>
          <a:lstStyle/>
          <a:p>
            <a:fld id="{188C729C-C398-4E4B-9EE5-27ED55AD7A1A}" type="slidenum">
              <a:rPr lang="en-US" sz="2200" smtClean="0"/>
              <a:pPr/>
              <a:t>39</a:t>
            </a:fld>
            <a:endParaRPr lang="en-US" sz="2200" dirty="0"/>
          </a:p>
        </p:txBody>
      </p:sp>
      <p:grpSp>
        <p:nvGrpSpPr>
          <p:cNvPr id="6" name="Group 5"/>
          <p:cNvGrpSpPr/>
          <p:nvPr/>
        </p:nvGrpSpPr>
        <p:grpSpPr>
          <a:xfrm>
            <a:off x="2018581" y="2950234"/>
            <a:ext cx="17114808" cy="8005313"/>
            <a:chOff x="651657" y="485913"/>
            <a:chExt cx="10917829" cy="5068873"/>
          </a:xfrm>
        </p:grpSpPr>
        <p:sp>
          <p:nvSpPr>
            <p:cNvPr id="8" name="Rectangle 7"/>
            <p:cNvSpPr/>
            <p:nvPr/>
          </p:nvSpPr>
          <p:spPr>
            <a:xfrm>
              <a:off x="4550129" y="485913"/>
              <a:ext cx="1776273" cy="50688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79090"/>
              <a:endParaRPr lang="en-US" sz="1700">
                <a:solidFill>
                  <a:srgbClr val="00B0F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672737" y="485915"/>
              <a:ext cx="1770960" cy="506887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79090"/>
              <a:endParaRPr lang="en-US" sz="1700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237537" y="485913"/>
              <a:ext cx="1432146" cy="50688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79090"/>
              <a:endParaRPr lang="en-US" sz="1700">
                <a:solidFill>
                  <a:prstClr val="white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3046131" y="688569"/>
              <a:ext cx="1239362" cy="538057"/>
            </a:xfrm>
            <a:prstGeom prst="round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79090"/>
              <a:r>
                <a:rPr lang="en-GB" sz="1700" b="1" dirty="0" err="1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Generare</a:t>
              </a:r>
              <a:r>
                <a:rPr lang="en-GB" sz="1700" b="1" dirty="0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700" b="1" dirty="0" err="1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documentatie</a:t>
              </a:r>
              <a:r>
                <a:rPr lang="en-GB" sz="1700" b="1" dirty="0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700" b="1" dirty="0" err="1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tehnica</a:t>
              </a:r>
              <a:endParaRPr lang="en-GB" sz="17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444680" y="685284"/>
              <a:ext cx="1071706" cy="538057"/>
            </a:xfrm>
            <a:prstGeom prst="round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79090"/>
              <a:r>
                <a:rPr lang="en-GB" sz="17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Contractare</a:t>
              </a:r>
              <a:r>
                <a:rPr lang="en-GB" sz="17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7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servicii</a:t>
              </a:r>
              <a:r>
                <a:rPr lang="en-GB" sz="17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7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Autorizat</a:t>
              </a:r>
              <a:endParaRPr lang="en-US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992412" y="1850626"/>
              <a:ext cx="1183905" cy="534772"/>
            </a:xfrm>
            <a:prstGeom prst="round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79090"/>
              <a:r>
                <a:rPr lang="en-GB" sz="1700" b="1" dirty="0" err="1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Inregistrare</a:t>
              </a:r>
              <a:r>
                <a:rPr lang="en-GB" sz="1700" b="1" dirty="0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700" b="1" dirty="0" err="1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cerere</a:t>
              </a:r>
              <a:endParaRPr lang="en-US" sz="17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391687" y="485913"/>
              <a:ext cx="1688520" cy="506887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 defTabSz="579090"/>
              <a:endParaRPr lang="en-US" sz="170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131608" y="485915"/>
              <a:ext cx="1688520" cy="506886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79090"/>
              <a:endParaRPr lang="en-US" sz="1700" dirty="0">
                <a:solidFill>
                  <a:srgbClr val="00B0F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880966" y="485914"/>
              <a:ext cx="1688520" cy="506886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79090"/>
              <a:endParaRPr lang="en-US" sz="1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10090256" y="3577147"/>
              <a:ext cx="1269943" cy="962096"/>
            </a:xfrm>
            <a:prstGeom prst="round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79090"/>
              <a:r>
                <a:rPr lang="en-GB" sz="1700" b="1" dirty="0" err="1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Confirmare</a:t>
              </a:r>
              <a:r>
                <a:rPr lang="en-GB" sz="1700" b="1" dirty="0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700" b="1" dirty="0" err="1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prelucrari</a:t>
              </a:r>
              <a:r>
                <a:rPr lang="en-GB" sz="1700" b="1" dirty="0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700" b="1" dirty="0" err="1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solutionare</a:t>
              </a:r>
              <a:r>
                <a:rPr lang="en-GB" sz="1700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700" b="1" dirty="0" err="1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cerere</a:t>
              </a:r>
              <a:endParaRPr lang="en-US" sz="17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6654025" y="2866141"/>
              <a:ext cx="1269943" cy="493710"/>
            </a:xfrm>
            <a:prstGeom prst="round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79090"/>
              <a:r>
                <a:rPr lang="en-GB" sz="1700" b="1" dirty="0" err="1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Receptie</a:t>
              </a:r>
              <a:r>
                <a:rPr lang="en-GB" sz="1700" b="1" dirty="0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700" b="1" dirty="0" err="1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documentatie</a:t>
              </a:r>
              <a:r>
                <a:rPr lang="en-GB" sz="1700" b="1" dirty="0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700" b="1" dirty="0" err="1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tehnica</a:t>
              </a:r>
              <a:endParaRPr lang="en-US" sz="17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8254755" y="2871595"/>
              <a:ext cx="1480097" cy="492647"/>
            </a:xfrm>
            <a:prstGeom prst="round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79090"/>
              <a:r>
                <a:rPr lang="en-GB" sz="1700" b="1" dirty="0" err="1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Actualizare</a:t>
              </a:r>
              <a:r>
                <a:rPr lang="en-GB" sz="1700" b="1" dirty="0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Carte </a:t>
              </a:r>
              <a:r>
                <a:rPr lang="en-GB" sz="1700" b="1" dirty="0" err="1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Funciara</a:t>
              </a:r>
              <a:endParaRPr lang="en-US" sz="17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4803292" y="4468128"/>
              <a:ext cx="1343385" cy="538058"/>
            </a:xfrm>
            <a:prstGeom prst="round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79090"/>
              <a:r>
                <a:rPr lang="en-GB" sz="1700" b="1" dirty="0" err="1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Notificare</a:t>
              </a:r>
              <a:r>
                <a:rPr lang="en-GB" sz="1700" b="1" dirty="0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700" b="1" dirty="0" err="1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Solutionare</a:t>
              </a:r>
              <a:r>
                <a:rPr lang="en-GB" sz="1700" b="1" dirty="0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700" b="1" dirty="0" err="1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cerere</a:t>
              </a:r>
              <a:endParaRPr lang="en-US" sz="17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Diamond 20"/>
            <p:cNvSpPr/>
            <p:nvPr/>
          </p:nvSpPr>
          <p:spPr>
            <a:xfrm>
              <a:off x="7143880" y="1966157"/>
              <a:ext cx="274700" cy="311827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1312010" y="4418659"/>
              <a:ext cx="1204376" cy="649059"/>
            </a:xfrm>
            <a:prstGeom prst="round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79090"/>
              <a:r>
                <a:rPr lang="en-GB" sz="17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Confirmare</a:t>
              </a:r>
              <a:r>
                <a:rPr lang="en-GB" sz="17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7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primire</a:t>
              </a:r>
              <a:r>
                <a:rPr lang="en-GB" sz="17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7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Solutie</a:t>
              </a:r>
              <a:r>
                <a:rPr lang="en-GB" sz="17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7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Cerere</a:t>
              </a:r>
              <a:endParaRPr lang="en-US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3" name="Elbow Connector 120"/>
            <p:cNvCxnSpPr>
              <a:stCxn id="11" idx="2"/>
              <a:endCxn id="13" idx="1"/>
            </p:cNvCxnSpPr>
            <p:nvPr/>
          </p:nvCxnSpPr>
          <p:spPr>
            <a:xfrm rot="16200000" flipH="1">
              <a:off x="3383417" y="1509019"/>
              <a:ext cx="891388" cy="326598"/>
            </a:xfrm>
            <a:prstGeom prst="bentConnector2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2" idx="3"/>
              <a:endCxn id="11" idx="1"/>
            </p:cNvCxnSpPr>
            <p:nvPr/>
          </p:nvCxnSpPr>
          <p:spPr>
            <a:xfrm>
              <a:off x="2516388" y="954313"/>
              <a:ext cx="529745" cy="328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21" idx="2"/>
              <a:endCxn id="18" idx="0"/>
            </p:cNvCxnSpPr>
            <p:nvPr/>
          </p:nvCxnSpPr>
          <p:spPr>
            <a:xfrm>
              <a:off x="7281232" y="2277984"/>
              <a:ext cx="7765" cy="588159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Elbow Connector 171"/>
            <p:cNvCxnSpPr>
              <a:stCxn id="21" idx="3"/>
              <a:endCxn id="19" idx="0"/>
            </p:cNvCxnSpPr>
            <p:nvPr/>
          </p:nvCxnSpPr>
          <p:spPr>
            <a:xfrm>
              <a:off x="7418580" y="2122070"/>
              <a:ext cx="1576224" cy="749524"/>
            </a:xfrm>
            <a:prstGeom prst="bentConnector2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Elbow Connector 172"/>
            <p:cNvCxnSpPr>
              <a:stCxn id="19" idx="2"/>
              <a:endCxn id="17" idx="1"/>
            </p:cNvCxnSpPr>
            <p:nvPr/>
          </p:nvCxnSpPr>
          <p:spPr>
            <a:xfrm rot="16200000" flipH="1">
              <a:off x="9195553" y="3163492"/>
              <a:ext cx="693953" cy="1095452"/>
            </a:xfrm>
            <a:prstGeom prst="bentConnector2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Elbow Connector 173"/>
            <p:cNvCxnSpPr>
              <a:stCxn id="17" idx="2"/>
              <a:endCxn id="48" idx="3"/>
            </p:cNvCxnSpPr>
            <p:nvPr/>
          </p:nvCxnSpPr>
          <p:spPr>
            <a:xfrm rot="5400000">
              <a:off x="8959338" y="2971268"/>
              <a:ext cx="197914" cy="3333865"/>
            </a:xfrm>
            <a:prstGeom prst="bentConnector2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20" idx="1"/>
              <a:endCxn id="46" idx="3"/>
            </p:cNvCxnSpPr>
            <p:nvPr/>
          </p:nvCxnSpPr>
          <p:spPr>
            <a:xfrm flipH="1">
              <a:off x="4217452" y="4737157"/>
              <a:ext cx="585840" cy="1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ounded Rectangle 29"/>
            <p:cNvSpPr/>
            <p:nvPr/>
          </p:nvSpPr>
          <p:spPr>
            <a:xfrm>
              <a:off x="1427854" y="2959011"/>
              <a:ext cx="1071706" cy="653423"/>
            </a:xfrm>
            <a:prstGeom prst="round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79090"/>
              <a:r>
                <a:rPr lang="en-GB" sz="17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Contractare</a:t>
              </a:r>
              <a:r>
                <a:rPr lang="en-GB" sz="17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7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servicii</a:t>
              </a:r>
              <a:r>
                <a:rPr lang="en-GB" sz="17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7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Notar</a:t>
              </a:r>
              <a:endParaRPr lang="en-US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2989592" y="3021767"/>
              <a:ext cx="1239362" cy="538057"/>
            </a:xfrm>
            <a:prstGeom prst="round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79090"/>
              <a:r>
                <a:rPr lang="en-GB" sz="1700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Creare</a:t>
              </a:r>
              <a:r>
                <a:rPr lang="en-GB" sz="17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act</a:t>
              </a:r>
              <a:endParaRPr lang="en-GB" sz="1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2" name="Elbow Connector 55"/>
            <p:cNvCxnSpPr>
              <a:stCxn id="31" idx="3"/>
              <a:endCxn id="13" idx="2"/>
            </p:cNvCxnSpPr>
            <p:nvPr/>
          </p:nvCxnSpPr>
          <p:spPr>
            <a:xfrm flipV="1">
              <a:off x="4228956" y="2385398"/>
              <a:ext cx="355409" cy="905396"/>
            </a:xfrm>
            <a:prstGeom prst="bentConnector2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18" idx="3"/>
              <a:endCxn id="19" idx="1"/>
            </p:cNvCxnSpPr>
            <p:nvPr/>
          </p:nvCxnSpPr>
          <p:spPr>
            <a:xfrm>
              <a:off x="7923968" y="3112996"/>
              <a:ext cx="330787" cy="4923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13" idx="3"/>
              <a:endCxn id="21" idx="1"/>
            </p:cNvCxnSpPr>
            <p:nvPr/>
          </p:nvCxnSpPr>
          <p:spPr>
            <a:xfrm>
              <a:off x="5176317" y="2118014"/>
              <a:ext cx="1967565" cy="4057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30" idx="3"/>
              <a:endCxn id="31" idx="1"/>
            </p:cNvCxnSpPr>
            <p:nvPr/>
          </p:nvCxnSpPr>
          <p:spPr>
            <a:xfrm>
              <a:off x="2499560" y="3285723"/>
              <a:ext cx="490032" cy="5073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ounded Rectangle 35"/>
            <p:cNvSpPr/>
            <p:nvPr/>
          </p:nvSpPr>
          <p:spPr>
            <a:xfrm>
              <a:off x="651657" y="4566853"/>
              <a:ext cx="251706" cy="354202"/>
            </a:xfrm>
            <a:prstGeom prst="roundRect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0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237539" y="5144586"/>
              <a:ext cx="1404953" cy="39113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79090"/>
              <a:r>
                <a:rPr lang="en-GB" sz="2000" b="1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Solicitant</a:t>
              </a:r>
              <a:endPara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744919" y="5144588"/>
              <a:ext cx="1698330" cy="39113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79090"/>
              <a:r>
                <a:rPr lang="en-GB" sz="2000" b="1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Colaborator</a:t>
              </a:r>
              <a:r>
                <a:rPr lang="en-GB" sz="20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en-GB" sz="2000" b="1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Autorizat</a:t>
              </a:r>
              <a:r>
                <a:rPr lang="en-GB" sz="20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 </a:t>
              </a:r>
              <a:r>
                <a:rPr lang="en-GB" sz="2000" b="1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Notar</a:t>
              </a:r>
              <a:r>
                <a:rPr lang="en-GB" sz="20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590929" y="5144586"/>
              <a:ext cx="1732764" cy="39113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79090"/>
              <a:r>
                <a:rPr lang="en-GB" sz="20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Referent </a:t>
              </a:r>
              <a:r>
                <a:rPr lang="en-GB" sz="2000" b="1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Relatii</a:t>
              </a:r>
              <a:r>
                <a:rPr lang="en-GB" sz="20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cu </a:t>
              </a:r>
              <a:r>
                <a:rPr lang="en-GB" sz="2000" b="1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Publicul</a:t>
              </a:r>
              <a:endPara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398931" y="5144032"/>
              <a:ext cx="1625801" cy="39834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79090"/>
              <a:r>
                <a:rPr lang="en-GB" sz="2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Inspector</a:t>
              </a:r>
              <a:endPara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8141047" y="5144030"/>
              <a:ext cx="1679083" cy="39106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79090"/>
              <a:r>
                <a:rPr lang="en-GB" sz="2000" b="1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Asistent</a:t>
              </a:r>
              <a:r>
                <a:rPr lang="en-GB" sz="20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000" b="1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Registrator</a:t>
              </a:r>
              <a:endPara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9929790" y="5144032"/>
              <a:ext cx="1639696" cy="3920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79090"/>
              <a:r>
                <a:rPr lang="en-GB" sz="20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Registrator</a:t>
              </a:r>
              <a:endPara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Oval Callout 42"/>
            <p:cNvSpPr/>
            <p:nvPr/>
          </p:nvSpPr>
          <p:spPr>
            <a:xfrm>
              <a:off x="6853575" y="1397927"/>
              <a:ext cx="1438860" cy="507682"/>
            </a:xfrm>
            <a:prstGeom prst="wedgeEllipse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7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Cerere</a:t>
              </a:r>
              <a:r>
                <a:rPr lang="en-GB" sz="17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7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receptie</a:t>
              </a:r>
              <a:r>
                <a:rPr lang="en-GB" sz="17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?</a:t>
              </a:r>
              <a:endParaRPr lang="en-GB" sz="17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Pentagon 43"/>
            <p:cNvSpPr/>
            <p:nvPr/>
          </p:nvSpPr>
          <p:spPr>
            <a:xfrm>
              <a:off x="6667730" y="2379088"/>
              <a:ext cx="598281" cy="309937"/>
            </a:xfrm>
            <a:prstGeom prst="homePlat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7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DA</a:t>
              </a:r>
              <a:endParaRPr lang="en-US" sz="17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5" name="Group 117"/>
            <p:cNvGrpSpPr/>
            <p:nvPr/>
          </p:nvGrpSpPr>
          <p:grpSpPr>
            <a:xfrm>
              <a:off x="9066768" y="2386006"/>
              <a:ext cx="720822" cy="309937"/>
              <a:chOff x="9060906" y="2825619"/>
              <a:chExt cx="720822" cy="309937"/>
            </a:xfrm>
          </p:grpSpPr>
          <p:sp>
            <p:nvSpPr>
              <p:cNvPr id="53" name="Pentagon 52"/>
              <p:cNvSpPr/>
              <p:nvPr/>
            </p:nvSpPr>
            <p:spPr>
              <a:xfrm rot="10800000">
                <a:off x="9060906" y="2825619"/>
                <a:ext cx="598281" cy="309937"/>
              </a:xfrm>
              <a:prstGeom prst="homePlat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700" b="1" dirty="0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9261952" y="2889356"/>
                <a:ext cx="519776" cy="184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7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NU</a:t>
                </a:r>
                <a:endParaRPr lang="en-US" sz="17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6" name="Rounded Rectangle 45"/>
            <p:cNvSpPr/>
            <p:nvPr/>
          </p:nvSpPr>
          <p:spPr>
            <a:xfrm>
              <a:off x="2978090" y="4468129"/>
              <a:ext cx="1239362" cy="538057"/>
            </a:xfrm>
            <a:prstGeom prst="round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79090"/>
              <a:r>
                <a:rPr lang="en-GB" sz="1700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Comunicare</a:t>
              </a:r>
              <a:r>
                <a:rPr lang="en-GB" sz="17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700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Solutie</a:t>
              </a:r>
              <a:r>
                <a:rPr lang="en-GB" sz="17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700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cerere</a:t>
              </a:r>
              <a:endParaRPr lang="en-GB" sz="1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7" name="Straight Arrow Connector 46"/>
            <p:cNvCxnSpPr>
              <a:stCxn id="46" idx="1"/>
              <a:endCxn id="22" idx="3"/>
            </p:cNvCxnSpPr>
            <p:nvPr/>
          </p:nvCxnSpPr>
          <p:spPr>
            <a:xfrm flipH="1">
              <a:off x="2516386" y="4737158"/>
              <a:ext cx="461704" cy="6031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Diamond 47"/>
            <p:cNvSpPr/>
            <p:nvPr/>
          </p:nvSpPr>
          <p:spPr>
            <a:xfrm>
              <a:off x="7116662" y="4581244"/>
              <a:ext cx="274700" cy="311827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49" name="Elbow Connector 173"/>
            <p:cNvCxnSpPr>
              <a:stCxn id="48" idx="0"/>
              <a:endCxn id="46" idx="0"/>
            </p:cNvCxnSpPr>
            <p:nvPr/>
          </p:nvCxnSpPr>
          <p:spPr>
            <a:xfrm rot="16200000" flipV="1">
              <a:off x="5369334" y="2696566"/>
              <a:ext cx="113115" cy="3656241"/>
            </a:xfrm>
            <a:prstGeom prst="bentConnector3">
              <a:avLst>
                <a:gd name="adj1" fmla="val 205084"/>
              </a:avLst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al Callout 49"/>
            <p:cNvSpPr/>
            <p:nvPr/>
          </p:nvSpPr>
          <p:spPr>
            <a:xfrm>
              <a:off x="7295535" y="3908772"/>
              <a:ext cx="1401180" cy="576350"/>
            </a:xfrm>
            <a:prstGeom prst="wedgeEllipseCallout">
              <a:avLst>
                <a:gd name="adj1" fmla="val -39746"/>
                <a:gd name="adj2" fmla="val 76249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7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Solutionare</a:t>
              </a:r>
              <a:r>
                <a:rPr lang="en-GB" sz="17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online / electronica?</a:t>
              </a:r>
              <a:endParaRPr lang="en-GB" sz="17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Pentagon 50"/>
            <p:cNvSpPr/>
            <p:nvPr/>
          </p:nvSpPr>
          <p:spPr>
            <a:xfrm rot="5400000">
              <a:off x="6587630" y="3927332"/>
              <a:ext cx="346727" cy="495299"/>
            </a:xfrm>
            <a:prstGeom prst="homePlat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7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DA</a:t>
              </a:r>
              <a:endParaRPr lang="en-US" sz="17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Pentagon 51"/>
            <p:cNvSpPr/>
            <p:nvPr/>
          </p:nvSpPr>
          <p:spPr>
            <a:xfrm rot="16200000">
              <a:off x="6558119" y="4668642"/>
              <a:ext cx="346727" cy="495299"/>
            </a:xfrm>
            <a:prstGeom prst="homePlat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7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NU</a:t>
              </a:r>
              <a:endParaRPr lang="en-US" sz="17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57" name="Elbow Connector 173"/>
          <p:cNvCxnSpPr>
            <a:endCxn id="20" idx="3"/>
          </p:cNvCxnSpPr>
          <p:nvPr/>
        </p:nvCxnSpPr>
        <p:spPr>
          <a:xfrm rot="10800000">
            <a:off x="10632584" y="9664260"/>
            <a:ext cx="1634178" cy="31831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Callout 60"/>
          <p:cNvSpPr/>
          <p:nvPr/>
        </p:nvSpPr>
        <p:spPr>
          <a:xfrm>
            <a:off x="7855957" y="3145505"/>
            <a:ext cx="2255559" cy="801786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NOU TATE </a:t>
            </a:r>
          </a:p>
          <a:p>
            <a:pPr algn="ctr"/>
            <a:r>
              <a:rPr lang="en-GB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ETERRA3 !!!</a:t>
            </a:r>
            <a:endParaRPr lang="en-GB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Oval Callout 61"/>
          <p:cNvSpPr/>
          <p:nvPr/>
        </p:nvSpPr>
        <p:spPr>
          <a:xfrm>
            <a:off x="7904840" y="6593196"/>
            <a:ext cx="2255559" cy="801786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Posibil</a:t>
            </a:r>
            <a:r>
              <a:rPr lang="en-GB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1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configurat</a:t>
            </a:r>
            <a:r>
              <a:rPr lang="en-GB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!!!</a:t>
            </a:r>
            <a:endParaRPr lang="en-GB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942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58510" y="1431360"/>
            <a:ext cx="15089410" cy="1108800"/>
          </a:xfrm>
        </p:spPr>
        <p:txBody>
          <a:bodyPr/>
          <a:lstStyle/>
          <a:p>
            <a:r>
              <a:rPr lang="en-US" dirty="0" err="1" smtClean="0"/>
              <a:t>Obiective</a:t>
            </a:r>
            <a:r>
              <a:rPr lang="en-US" dirty="0" smtClean="0"/>
              <a:t> curs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112691" y="3180823"/>
            <a:ext cx="15720143" cy="3829833"/>
          </a:xfrm>
          <a:prstGeom prst="rect">
            <a:avLst/>
          </a:prstGeom>
        </p:spPr>
        <p:txBody>
          <a:bodyPr wrap="square" lIns="203774" tIns="101887" rIns="203774" bIns="101887">
            <a:spAutoFit/>
          </a:bodyPr>
          <a:lstStyle/>
          <a:p>
            <a:pPr marL="636794" indent="-636794" algn="just">
              <a:lnSpc>
                <a:spcPct val="150000"/>
              </a:lnSpc>
              <a:spcAft>
                <a:spcPts val="267"/>
              </a:spcAft>
              <a:buClr>
                <a:srgbClr val="E60000"/>
              </a:buClr>
              <a:buFont typeface="Arial" panose="020B0604020202020204" pitchFamily="34" charset="0"/>
              <a:buChar char="•"/>
            </a:pPr>
            <a:r>
              <a:rPr lang="en-US" sz="3800" b="1" dirty="0" err="1" smtClean="0">
                <a:solidFill>
                  <a:srgbClr val="565A5C"/>
                </a:solidFill>
                <a:latin typeface="Arial"/>
                <a:cs typeface="Arial"/>
              </a:rPr>
              <a:t>Prezentarea</a:t>
            </a:r>
            <a:r>
              <a:rPr lang="en-US" sz="3800" b="1" dirty="0" smtClean="0">
                <a:solidFill>
                  <a:srgbClr val="565A5C"/>
                </a:solidFill>
                <a:latin typeface="Arial"/>
                <a:cs typeface="Arial"/>
              </a:rPr>
              <a:t> </a:t>
            </a:r>
            <a:r>
              <a:rPr lang="en-US" sz="3800" b="1" dirty="0" err="1" smtClean="0">
                <a:solidFill>
                  <a:srgbClr val="565A5C"/>
                </a:solidFill>
                <a:latin typeface="Arial"/>
                <a:cs typeface="Arial"/>
              </a:rPr>
              <a:t>generala</a:t>
            </a:r>
            <a:r>
              <a:rPr lang="en-US" sz="3800" b="1" dirty="0" smtClean="0">
                <a:solidFill>
                  <a:srgbClr val="565A5C"/>
                </a:solidFill>
                <a:latin typeface="Arial"/>
                <a:cs typeface="Arial"/>
              </a:rPr>
              <a:t> a </a:t>
            </a:r>
            <a:r>
              <a:rPr lang="en-US" sz="3800" b="1" dirty="0" err="1" smtClean="0">
                <a:solidFill>
                  <a:srgbClr val="565A5C"/>
                </a:solidFill>
                <a:latin typeface="Arial"/>
                <a:cs typeface="Arial"/>
              </a:rPr>
              <a:t>sistemului</a:t>
            </a:r>
            <a:endParaRPr lang="en-US" sz="3800" b="1" dirty="0" smtClean="0">
              <a:solidFill>
                <a:srgbClr val="565A5C"/>
              </a:solidFill>
              <a:latin typeface="Arial"/>
              <a:cs typeface="Arial"/>
            </a:endParaRPr>
          </a:p>
          <a:p>
            <a:pPr marL="636794" indent="-636794" algn="just">
              <a:lnSpc>
                <a:spcPct val="150000"/>
              </a:lnSpc>
              <a:spcAft>
                <a:spcPts val="267"/>
              </a:spcAft>
              <a:buClr>
                <a:srgbClr val="E60000"/>
              </a:buClr>
              <a:buFont typeface="Arial" panose="020B0604020202020204" pitchFamily="34" charset="0"/>
              <a:buChar char="•"/>
            </a:pPr>
            <a:r>
              <a:rPr lang="en-US" sz="3800" b="1" dirty="0" err="1" smtClean="0">
                <a:solidFill>
                  <a:srgbClr val="565A5C"/>
                </a:solidFill>
                <a:latin typeface="Arial"/>
                <a:cs typeface="Arial"/>
              </a:rPr>
              <a:t>Prezentarea</a:t>
            </a:r>
            <a:r>
              <a:rPr lang="en-US" sz="3800" b="1" dirty="0" smtClean="0">
                <a:solidFill>
                  <a:srgbClr val="565A5C"/>
                </a:solidFill>
                <a:latin typeface="Arial"/>
                <a:cs typeface="Arial"/>
              </a:rPr>
              <a:t> </a:t>
            </a:r>
            <a:r>
              <a:rPr lang="en-US" sz="3800" b="1" dirty="0" err="1" smtClean="0">
                <a:solidFill>
                  <a:srgbClr val="565A5C"/>
                </a:solidFill>
                <a:latin typeface="Arial"/>
                <a:cs typeface="Arial"/>
              </a:rPr>
              <a:t>suportului</a:t>
            </a:r>
            <a:r>
              <a:rPr lang="en-US" sz="3800" b="1" dirty="0" smtClean="0">
                <a:solidFill>
                  <a:srgbClr val="565A5C"/>
                </a:solidFill>
                <a:latin typeface="Arial"/>
                <a:cs typeface="Arial"/>
              </a:rPr>
              <a:t> informational </a:t>
            </a:r>
            <a:r>
              <a:rPr lang="en-US" sz="3800" b="1" dirty="0" err="1" smtClean="0">
                <a:solidFill>
                  <a:srgbClr val="565A5C"/>
                </a:solidFill>
                <a:latin typeface="Arial"/>
                <a:cs typeface="Arial"/>
              </a:rPr>
              <a:t>destinat</a:t>
            </a:r>
            <a:r>
              <a:rPr lang="en-US" sz="3800" b="1" dirty="0" smtClean="0">
                <a:solidFill>
                  <a:srgbClr val="565A5C"/>
                </a:solidFill>
                <a:latin typeface="Arial"/>
                <a:cs typeface="Arial"/>
              </a:rPr>
              <a:t> </a:t>
            </a:r>
            <a:r>
              <a:rPr lang="en-US" sz="3800" b="1" dirty="0" err="1" smtClean="0">
                <a:solidFill>
                  <a:srgbClr val="565A5C"/>
                </a:solidFill>
                <a:latin typeface="Arial"/>
                <a:cs typeface="Arial"/>
              </a:rPr>
              <a:t>instruirii</a:t>
            </a:r>
            <a:endParaRPr lang="en-US" sz="3800" b="1" dirty="0" smtClean="0">
              <a:solidFill>
                <a:srgbClr val="565A5C"/>
              </a:solidFill>
              <a:latin typeface="Arial"/>
              <a:cs typeface="Arial"/>
            </a:endParaRPr>
          </a:p>
          <a:p>
            <a:pPr marL="636794" indent="-636794" algn="just">
              <a:lnSpc>
                <a:spcPct val="150000"/>
              </a:lnSpc>
              <a:spcAft>
                <a:spcPts val="267"/>
              </a:spcAft>
              <a:buClr>
                <a:srgbClr val="E60000"/>
              </a:buClr>
              <a:buFont typeface="Arial" panose="020B0604020202020204" pitchFamily="34" charset="0"/>
              <a:buChar char="•"/>
            </a:pPr>
            <a:r>
              <a:rPr lang="en-US" sz="3800" b="1" dirty="0" err="1" smtClean="0">
                <a:solidFill>
                  <a:srgbClr val="565A5C"/>
                </a:solidFill>
                <a:latin typeface="Arial"/>
                <a:cs typeface="Arial"/>
              </a:rPr>
              <a:t>Demonstrarea</a:t>
            </a:r>
            <a:r>
              <a:rPr lang="en-US" sz="3800" b="1" dirty="0" smtClean="0">
                <a:solidFill>
                  <a:srgbClr val="565A5C"/>
                </a:solidFill>
                <a:latin typeface="Arial"/>
                <a:cs typeface="Arial"/>
              </a:rPr>
              <a:t> </a:t>
            </a:r>
            <a:r>
              <a:rPr lang="en-US" sz="3800" b="1" dirty="0" err="1" smtClean="0">
                <a:solidFill>
                  <a:srgbClr val="565A5C"/>
                </a:solidFill>
                <a:latin typeface="Arial"/>
                <a:cs typeface="Arial"/>
              </a:rPr>
              <a:t>utilizarii</a:t>
            </a:r>
            <a:r>
              <a:rPr lang="en-US" sz="3800" b="1" dirty="0" smtClean="0">
                <a:solidFill>
                  <a:srgbClr val="565A5C"/>
                </a:solidFill>
                <a:latin typeface="Arial"/>
                <a:cs typeface="Arial"/>
              </a:rPr>
              <a:t> </a:t>
            </a:r>
            <a:r>
              <a:rPr lang="en-US" sz="3800" b="1" dirty="0" err="1" smtClean="0">
                <a:solidFill>
                  <a:srgbClr val="565A5C"/>
                </a:solidFill>
                <a:latin typeface="Arial"/>
                <a:cs typeface="Arial"/>
              </a:rPr>
              <a:t>functionalitatilor</a:t>
            </a:r>
            <a:r>
              <a:rPr lang="en-US" sz="3800" b="1" dirty="0" smtClean="0">
                <a:solidFill>
                  <a:srgbClr val="565A5C"/>
                </a:solidFill>
                <a:latin typeface="Arial"/>
                <a:cs typeface="Arial"/>
              </a:rPr>
              <a:t> </a:t>
            </a:r>
            <a:r>
              <a:rPr lang="en-US" sz="3800" b="1" dirty="0" err="1" smtClean="0">
                <a:solidFill>
                  <a:srgbClr val="565A5C"/>
                </a:solidFill>
                <a:latin typeface="Arial"/>
                <a:cs typeface="Arial"/>
              </a:rPr>
              <a:t>principale</a:t>
            </a:r>
            <a:endParaRPr lang="en-US" sz="3800" b="1" dirty="0" smtClean="0">
              <a:solidFill>
                <a:srgbClr val="565A5C"/>
              </a:solidFill>
              <a:latin typeface="Arial"/>
              <a:cs typeface="Arial"/>
            </a:endParaRPr>
          </a:p>
          <a:p>
            <a:pPr marL="636794" indent="-636794" algn="just">
              <a:lnSpc>
                <a:spcPct val="150000"/>
              </a:lnSpc>
              <a:spcAft>
                <a:spcPts val="267"/>
              </a:spcAft>
              <a:buClr>
                <a:srgbClr val="E60000"/>
              </a:buClr>
            </a:pPr>
            <a:endParaRPr lang="en-US" sz="3800" b="1" dirty="0" smtClean="0">
              <a:solidFill>
                <a:srgbClr val="565A5C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797818" y="12155055"/>
            <a:ext cx="900545" cy="544318"/>
          </a:xfrm>
          <a:prstGeom prst="rect">
            <a:avLst/>
          </a:prstGeom>
          <a:noFill/>
        </p:spPr>
        <p:txBody>
          <a:bodyPr wrap="square" lIns="203774" tIns="101887" rIns="203774" bIns="101887" rtlCol="0">
            <a:spAutoFit/>
          </a:bodyPr>
          <a:lstStyle/>
          <a:p>
            <a:fld id="{EC090218-9DED-4231-8C8D-25A869D6E9E2}" type="slidenum">
              <a:rPr lang="en-US" sz="2200"/>
              <a:pPr/>
              <a:t>4</a:t>
            </a:fld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xmlns="" val="338084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78251" y="1431409"/>
            <a:ext cx="15230628" cy="1107105"/>
          </a:xfrm>
        </p:spPr>
        <p:txBody>
          <a:bodyPr>
            <a:normAutofit/>
          </a:bodyPr>
          <a:lstStyle/>
          <a:p>
            <a:r>
              <a:rPr lang="en-US" sz="5400" dirty="0" err="1" smtClean="0"/>
              <a:t>Tranzitia</a:t>
            </a:r>
            <a:r>
              <a:rPr lang="en-US" sz="5400" dirty="0" smtClean="0"/>
              <a:t> </a:t>
            </a:r>
            <a:r>
              <a:rPr lang="en-US" sz="5400" dirty="0" err="1" smtClean="0"/>
              <a:t>unei</a:t>
            </a:r>
            <a:r>
              <a:rPr lang="en-US" sz="5400" dirty="0" smtClean="0"/>
              <a:t> </a:t>
            </a:r>
            <a:r>
              <a:rPr lang="en-US" sz="5400" dirty="0" err="1" smtClean="0"/>
              <a:t>cereri</a:t>
            </a:r>
            <a:r>
              <a:rPr lang="en-US" sz="5400" dirty="0" smtClean="0"/>
              <a:t> </a:t>
            </a:r>
            <a:r>
              <a:rPr lang="en-US" sz="4400" dirty="0" smtClean="0"/>
              <a:t>(</a:t>
            </a:r>
            <a:r>
              <a:rPr lang="en-US" sz="4400" dirty="0" err="1" smtClean="0"/>
              <a:t>diagrama</a:t>
            </a:r>
            <a:r>
              <a:rPr lang="en-US" sz="4400" dirty="0" smtClean="0"/>
              <a:t> </a:t>
            </a:r>
            <a:r>
              <a:rPr lang="en-US" sz="4400" dirty="0" err="1" smtClean="0"/>
              <a:t>starilor</a:t>
            </a:r>
            <a:r>
              <a:rPr lang="en-US" sz="4400" dirty="0" smtClean="0"/>
              <a:t>)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21797818" y="12155055"/>
            <a:ext cx="900545" cy="544318"/>
          </a:xfrm>
          <a:prstGeom prst="rect">
            <a:avLst/>
          </a:prstGeom>
          <a:noFill/>
        </p:spPr>
        <p:txBody>
          <a:bodyPr wrap="square" lIns="203774" tIns="101887" rIns="203774" bIns="101887" rtlCol="0">
            <a:spAutoFit/>
          </a:bodyPr>
          <a:lstStyle/>
          <a:p>
            <a:fld id="{188C729C-C398-4E4B-9EE5-27ED55AD7A1A}" type="slidenum">
              <a:rPr lang="en-US" sz="2200" smtClean="0"/>
              <a:pPr/>
              <a:t>40</a:t>
            </a:fld>
            <a:endParaRPr lang="en-US" sz="2200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891" y="4278972"/>
            <a:ext cx="18822208" cy="5347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1942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78251" y="1431409"/>
            <a:ext cx="15230628" cy="1107105"/>
          </a:xfrm>
        </p:spPr>
        <p:txBody>
          <a:bodyPr>
            <a:normAutofit/>
          </a:bodyPr>
          <a:lstStyle/>
          <a:p>
            <a:r>
              <a:rPr lang="en-US" sz="5400" dirty="0" smtClean="0"/>
              <a:t>Prima </a:t>
            </a:r>
            <a:r>
              <a:rPr lang="en-US" sz="5400" dirty="0" err="1" smtClean="0"/>
              <a:t>inregistrare</a:t>
            </a: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21797818" y="12155055"/>
            <a:ext cx="900545" cy="544318"/>
          </a:xfrm>
          <a:prstGeom prst="rect">
            <a:avLst/>
          </a:prstGeom>
          <a:noFill/>
        </p:spPr>
        <p:txBody>
          <a:bodyPr wrap="square" lIns="203774" tIns="101887" rIns="203774" bIns="101887" rtlCol="0">
            <a:spAutoFit/>
          </a:bodyPr>
          <a:lstStyle/>
          <a:p>
            <a:fld id="{188C729C-C398-4E4B-9EE5-27ED55AD7A1A}" type="slidenum">
              <a:rPr lang="en-US" sz="2200" smtClean="0"/>
              <a:pPr/>
              <a:t>41</a:t>
            </a:fld>
            <a:endParaRPr lang="en-US" sz="2200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1334" y="3141393"/>
            <a:ext cx="17626341" cy="7980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02905" y="9941494"/>
            <a:ext cx="1800825" cy="1123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71942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78251" y="1431409"/>
            <a:ext cx="15230628" cy="1107105"/>
          </a:xfrm>
        </p:spPr>
        <p:txBody>
          <a:bodyPr>
            <a:normAutofit/>
          </a:bodyPr>
          <a:lstStyle/>
          <a:p>
            <a:r>
              <a:rPr lang="en-US" sz="5400" dirty="0" err="1" smtClean="0"/>
              <a:t>Actualizare</a:t>
            </a:r>
            <a:r>
              <a:rPr lang="en-US" sz="5400" dirty="0" smtClean="0"/>
              <a:t> </a:t>
            </a:r>
            <a:r>
              <a:rPr lang="en-US" sz="5400" dirty="0" err="1" smtClean="0"/>
              <a:t>imobil</a:t>
            </a: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21797818" y="12155055"/>
            <a:ext cx="900545" cy="544318"/>
          </a:xfrm>
          <a:prstGeom prst="rect">
            <a:avLst/>
          </a:prstGeom>
          <a:noFill/>
        </p:spPr>
        <p:txBody>
          <a:bodyPr wrap="square" lIns="203774" tIns="101887" rIns="203774" bIns="101887" rtlCol="0">
            <a:spAutoFit/>
          </a:bodyPr>
          <a:lstStyle/>
          <a:p>
            <a:fld id="{188C729C-C398-4E4B-9EE5-27ED55AD7A1A}" type="slidenum">
              <a:rPr lang="en-US" sz="2200" smtClean="0"/>
              <a:pPr/>
              <a:t>42</a:t>
            </a:fld>
            <a:endParaRPr lang="en-US" sz="2200" dirty="0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02905" y="10165782"/>
            <a:ext cx="1628295" cy="1016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5839" y="3073131"/>
            <a:ext cx="17541769" cy="8141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71942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78251" y="1431409"/>
            <a:ext cx="15230628" cy="1107105"/>
          </a:xfrm>
        </p:spPr>
        <p:txBody>
          <a:bodyPr>
            <a:normAutofit/>
          </a:bodyPr>
          <a:lstStyle/>
          <a:p>
            <a:r>
              <a:rPr lang="en-US" sz="5400" dirty="0" err="1" smtClean="0"/>
              <a:t>Transformare</a:t>
            </a:r>
            <a:r>
              <a:rPr lang="en-US" sz="5400" dirty="0" smtClean="0"/>
              <a:t> </a:t>
            </a:r>
            <a:r>
              <a:rPr lang="en-US" sz="5400" dirty="0" err="1" smtClean="0"/>
              <a:t>imobil</a:t>
            </a:r>
            <a:r>
              <a:rPr lang="en-US" sz="5400" dirty="0" smtClean="0"/>
              <a:t> (1)</a:t>
            </a: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21797818" y="12155055"/>
            <a:ext cx="900545" cy="544318"/>
          </a:xfrm>
          <a:prstGeom prst="rect">
            <a:avLst/>
          </a:prstGeom>
          <a:noFill/>
        </p:spPr>
        <p:txBody>
          <a:bodyPr wrap="square" lIns="203774" tIns="101887" rIns="203774" bIns="101887" rtlCol="0">
            <a:spAutoFit/>
          </a:bodyPr>
          <a:lstStyle/>
          <a:p>
            <a:fld id="{188C729C-C398-4E4B-9EE5-27ED55AD7A1A}" type="slidenum">
              <a:rPr lang="en-US" sz="2200" smtClean="0"/>
              <a:pPr/>
              <a:t>43</a:t>
            </a:fld>
            <a:endParaRPr lang="en-US" sz="2200" dirty="0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92355" y="10683367"/>
            <a:ext cx="1783571" cy="1113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7598" y="2858159"/>
            <a:ext cx="17160515" cy="9006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71942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78251" y="1431409"/>
            <a:ext cx="15230628" cy="1107105"/>
          </a:xfrm>
        </p:spPr>
        <p:txBody>
          <a:bodyPr>
            <a:normAutofit/>
          </a:bodyPr>
          <a:lstStyle/>
          <a:p>
            <a:r>
              <a:rPr lang="en-US" sz="5400" dirty="0" err="1" smtClean="0"/>
              <a:t>Transformare</a:t>
            </a:r>
            <a:r>
              <a:rPr lang="en-US" sz="5400" dirty="0" smtClean="0"/>
              <a:t> </a:t>
            </a:r>
            <a:r>
              <a:rPr lang="en-US" sz="5400" dirty="0" err="1" smtClean="0"/>
              <a:t>imobil</a:t>
            </a:r>
            <a:r>
              <a:rPr lang="en-US" sz="5400" dirty="0" smtClean="0"/>
              <a:t> (2)</a:t>
            </a: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21797818" y="12155055"/>
            <a:ext cx="900545" cy="544318"/>
          </a:xfrm>
          <a:prstGeom prst="rect">
            <a:avLst/>
          </a:prstGeom>
          <a:noFill/>
        </p:spPr>
        <p:txBody>
          <a:bodyPr wrap="square" lIns="203774" tIns="101887" rIns="203774" bIns="101887" rtlCol="0">
            <a:spAutoFit/>
          </a:bodyPr>
          <a:lstStyle/>
          <a:p>
            <a:fld id="{188C729C-C398-4E4B-9EE5-27ED55AD7A1A}" type="slidenum">
              <a:rPr lang="en-US" sz="2200" smtClean="0"/>
              <a:pPr/>
              <a:t>44</a:t>
            </a:fld>
            <a:endParaRPr lang="en-US" sz="2200" dirty="0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3260" y="7888408"/>
            <a:ext cx="1766317" cy="110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5838" y="3064087"/>
            <a:ext cx="19005258" cy="464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71942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78251" y="1431409"/>
            <a:ext cx="15230628" cy="1107105"/>
          </a:xfrm>
        </p:spPr>
        <p:txBody>
          <a:bodyPr>
            <a:normAutofit/>
          </a:bodyPr>
          <a:lstStyle/>
          <a:p>
            <a:r>
              <a:rPr lang="en-US" sz="5400" dirty="0" err="1" smtClean="0"/>
              <a:t>Recapitulare</a:t>
            </a: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21797818" y="12155055"/>
            <a:ext cx="900545" cy="544318"/>
          </a:xfrm>
          <a:prstGeom prst="rect">
            <a:avLst/>
          </a:prstGeom>
          <a:noFill/>
        </p:spPr>
        <p:txBody>
          <a:bodyPr wrap="square" lIns="203774" tIns="101887" rIns="203774" bIns="101887" rtlCol="0">
            <a:spAutoFit/>
          </a:bodyPr>
          <a:lstStyle/>
          <a:p>
            <a:fld id="{188C729C-C398-4E4B-9EE5-27ED55AD7A1A}" type="slidenum">
              <a:rPr lang="en-US" sz="2200" smtClean="0"/>
              <a:pPr/>
              <a:t>45</a:t>
            </a:fld>
            <a:endParaRPr lang="en-US" sz="2200" dirty="0"/>
          </a:p>
        </p:txBody>
      </p:sp>
      <p:sp>
        <p:nvSpPr>
          <p:cNvPr id="6" name="Text Placeholder 6"/>
          <p:cNvSpPr>
            <a:spLocks noGrp="1"/>
          </p:cNvSpPr>
          <p:nvPr>
            <p:ph idx="1"/>
          </p:nvPr>
        </p:nvSpPr>
        <p:spPr>
          <a:xfrm>
            <a:off x="1749326" y="3090558"/>
            <a:ext cx="18288978" cy="7841854"/>
          </a:xfrm>
        </p:spPr>
        <p:txBody>
          <a:bodyPr anchor="t">
            <a:noAutofit/>
          </a:bodyPr>
          <a:lstStyle/>
          <a:p>
            <a:pPr lvl="1" algn="l">
              <a:lnSpc>
                <a:spcPct val="100000"/>
              </a:lnSpc>
            </a:pPr>
            <a:r>
              <a:rPr lang="en-US" sz="5400" dirty="0" err="1" smtClean="0"/>
              <a:t>Ce</a:t>
            </a:r>
            <a:r>
              <a:rPr lang="en-US" sz="5400" dirty="0" smtClean="0"/>
              <a:t> </a:t>
            </a:r>
            <a:r>
              <a:rPr lang="en-US" sz="5400" dirty="0" err="1" smtClean="0"/>
              <a:t>isi</a:t>
            </a:r>
            <a:r>
              <a:rPr lang="en-US" sz="5400" dirty="0" smtClean="0"/>
              <a:t> </a:t>
            </a:r>
            <a:r>
              <a:rPr lang="en-US" sz="5400" dirty="0" err="1" smtClean="0"/>
              <a:t>propune</a:t>
            </a:r>
            <a:r>
              <a:rPr lang="en-US" sz="5400" dirty="0" smtClean="0"/>
              <a:t> E3 ? </a:t>
            </a:r>
          </a:p>
          <a:p>
            <a:pPr lvl="1" algn="l">
              <a:lnSpc>
                <a:spcPct val="100000"/>
              </a:lnSpc>
            </a:pPr>
            <a:r>
              <a:rPr lang="en-US" sz="5400" dirty="0" err="1" smtClean="0"/>
              <a:t>Ce</a:t>
            </a:r>
            <a:r>
              <a:rPr lang="en-US" sz="5400" dirty="0" smtClean="0"/>
              <a:t> </a:t>
            </a:r>
            <a:r>
              <a:rPr lang="en-US" sz="5400" dirty="0" err="1" smtClean="0"/>
              <a:t>aduce</a:t>
            </a:r>
            <a:r>
              <a:rPr lang="en-US" sz="5400" dirty="0" smtClean="0"/>
              <a:t> </a:t>
            </a:r>
            <a:r>
              <a:rPr lang="en-US" sz="5400" dirty="0" err="1" smtClean="0"/>
              <a:t>nou</a:t>
            </a:r>
            <a:r>
              <a:rPr lang="en-US" sz="5400" dirty="0" smtClean="0"/>
              <a:t> E3 </a:t>
            </a:r>
            <a:r>
              <a:rPr lang="en-US" sz="5400" dirty="0" err="1" smtClean="0"/>
              <a:t>vs</a:t>
            </a:r>
            <a:r>
              <a:rPr lang="en-US" sz="5400" dirty="0" smtClean="0"/>
              <a:t> E2 ?</a:t>
            </a:r>
          </a:p>
          <a:p>
            <a:pPr lvl="1" algn="l">
              <a:lnSpc>
                <a:spcPct val="100000"/>
              </a:lnSpc>
            </a:pPr>
            <a:r>
              <a:rPr lang="en-US" sz="5400" dirty="0" smtClean="0"/>
              <a:t>Care </a:t>
            </a:r>
            <a:r>
              <a:rPr lang="en-US" sz="5400" dirty="0" err="1" smtClean="0"/>
              <a:t>sunt</a:t>
            </a:r>
            <a:r>
              <a:rPr lang="en-US" sz="5400" dirty="0" smtClean="0"/>
              <a:t> </a:t>
            </a:r>
            <a:r>
              <a:rPr lang="en-US" sz="5400" dirty="0" err="1" smtClean="0"/>
              <a:t>principalele</a:t>
            </a:r>
            <a:r>
              <a:rPr lang="en-US" sz="5400" dirty="0" smtClean="0"/>
              <a:t> </a:t>
            </a:r>
            <a:r>
              <a:rPr lang="en-US" sz="5400" dirty="0" err="1" smtClean="0"/>
              <a:t>provocari</a:t>
            </a:r>
            <a:r>
              <a:rPr lang="en-US" sz="5400" dirty="0" smtClean="0"/>
              <a:t> ?</a:t>
            </a:r>
          </a:p>
          <a:p>
            <a:pPr lvl="1" algn="l">
              <a:lnSpc>
                <a:spcPct val="100000"/>
              </a:lnSpc>
            </a:pPr>
            <a:endParaRPr lang="en-US" sz="5400" dirty="0" smtClean="0"/>
          </a:p>
          <a:p>
            <a:pPr lvl="1" algn="l">
              <a:lnSpc>
                <a:spcPct val="100000"/>
              </a:lnSpc>
            </a:pPr>
            <a:endParaRPr lang="en-US" sz="5400" dirty="0" smtClean="0"/>
          </a:p>
          <a:p>
            <a:pPr lvl="1" algn="l">
              <a:lnSpc>
                <a:spcPct val="100000"/>
              </a:lnSpc>
            </a:pPr>
            <a:endParaRPr lang="en-US" dirty="0" smtClean="0"/>
          </a:p>
          <a:p>
            <a:pPr lvl="1" algn="l">
              <a:lnSpc>
                <a:spcPct val="100000"/>
              </a:lnSpc>
            </a:pPr>
            <a:endParaRPr lang="en-US" dirty="0" smtClean="0"/>
          </a:p>
          <a:p>
            <a:pPr lvl="1" algn="l">
              <a:lnSpc>
                <a:spcPct val="100000"/>
              </a:lnSpc>
            </a:pPr>
            <a:endParaRPr lang="en-US" dirty="0" smtClean="0"/>
          </a:p>
          <a:p>
            <a:pPr lvl="2" algn="l">
              <a:lnSpc>
                <a:spcPct val="100000"/>
              </a:lnSpc>
              <a:buNone/>
            </a:pPr>
            <a:endParaRPr lang="en-US" dirty="0" smtClean="0"/>
          </a:p>
          <a:p>
            <a:pPr lvl="1" algn="l">
              <a:lnSpc>
                <a:spcPct val="100000"/>
              </a:lnSpc>
            </a:pPr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>
              <a:buNone/>
            </a:pPr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1942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58510" y="1431360"/>
            <a:ext cx="15089410" cy="1108800"/>
          </a:xfrm>
        </p:spPr>
        <p:txBody>
          <a:bodyPr/>
          <a:lstStyle/>
          <a:p>
            <a:r>
              <a:rPr lang="en-US" dirty="0" smtClean="0"/>
              <a:t>Agenda – </a:t>
            </a:r>
            <a:r>
              <a:rPr lang="en-US" dirty="0" err="1" smtClean="0"/>
              <a:t>Prezentar</a:t>
            </a:r>
            <a:r>
              <a:rPr lang="en-US" dirty="0" err="1" smtClean="0"/>
              <a:t>e</a:t>
            </a:r>
            <a:r>
              <a:rPr lang="en-US" dirty="0" smtClean="0"/>
              <a:t> </a:t>
            </a:r>
            <a:r>
              <a:rPr lang="en-US" dirty="0" err="1" smtClean="0"/>
              <a:t>Generala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112691" y="3180823"/>
            <a:ext cx="15720143" cy="6576739"/>
          </a:xfrm>
          <a:prstGeom prst="rect">
            <a:avLst/>
          </a:prstGeom>
        </p:spPr>
        <p:txBody>
          <a:bodyPr wrap="square" lIns="203774" tIns="101887" rIns="203774" bIns="101887">
            <a:spAutoFit/>
          </a:bodyPr>
          <a:lstStyle/>
          <a:p>
            <a:pPr marL="636794" indent="-636794" algn="just">
              <a:lnSpc>
                <a:spcPct val="150000"/>
              </a:lnSpc>
              <a:spcAft>
                <a:spcPts val="267"/>
              </a:spcAft>
              <a:buClr>
                <a:srgbClr val="E60000"/>
              </a:buClr>
              <a:buFont typeface="Arial" panose="020B0604020202020204" pitchFamily="34" charset="0"/>
              <a:buChar char="•"/>
            </a:pPr>
            <a:r>
              <a:rPr lang="en-US" sz="3800" b="1" dirty="0" err="1" smtClean="0">
                <a:solidFill>
                  <a:srgbClr val="565A5C"/>
                </a:solidFill>
                <a:latin typeface="Arial"/>
                <a:cs typeface="Arial"/>
              </a:rPr>
              <a:t>Obiectivele</a:t>
            </a:r>
            <a:r>
              <a:rPr lang="en-US" sz="3800" b="1" dirty="0" smtClean="0">
                <a:solidFill>
                  <a:srgbClr val="565A5C"/>
                </a:solidFill>
                <a:latin typeface="Arial"/>
                <a:cs typeface="Arial"/>
              </a:rPr>
              <a:t> </a:t>
            </a:r>
            <a:r>
              <a:rPr lang="en-US" sz="3800" b="1" dirty="0" err="1" smtClean="0">
                <a:solidFill>
                  <a:srgbClr val="565A5C"/>
                </a:solidFill>
                <a:latin typeface="Arial"/>
                <a:cs typeface="Arial"/>
              </a:rPr>
              <a:t>proiectului</a:t>
            </a:r>
            <a:r>
              <a:rPr lang="en-US" sz="3800" b="1" dirty="0" smtClean="0">
                <a:solidFill>
                  <a:srgbClr val="565A5C"/>
                </a:solidFill>
                <a:latin typeface="Arial"/>
                <a:cs typeface="Arial"/>
              </a:rPr>
              <a:t> e-Terra 3</a:t>
            </a:r>
            <a:endParaRPr lang="en-US" sz="3800" b="1" dirty="0">
              <a:solidFill>
                <a:srgbClr val="565A5C"/>
              </a:solidFill>
              <a:latin typeface="Arial"/>
              <a:cs typeface="Arial"/>
            </a:endParaRPr>
          </a:p>
          <a:p>
            <a:pPr marL="636794" indent="-636794" algn="just">
              <a:lnSpc>
                <a:spcPct val="150000"/>
              </a:lnSpc>
              <a:spcAft>
                <a:spcPts val="267"/>
              </a:spcAft>
              <a:buClr>
                <a:srgbClr val="E60000"/>
              </a:buClr>
              <a:buFont typeface="Arial" panose="020B0604020202020204" pitchFamily="34" charset="0"/>
              <a:buChar char="•"/>
            </a:pPr>
            <a:r>
              <a:rPr lang="en-US" sz="3800" b="1" dirty="0" err="1" smtClean="0">
                <a:solidFill>
                  <a:srgbClr val="565A5C"/>
                </a:solidFill>
                <a:latin typeface="Arial"/>
                <a:cs typeface="Arial"/>
              </a:rPr>
              <a:t>Beneficii</a:t>
            </a:r>
            <a:endParaRPr lang="en-US" sz="3800" b="1" dirty="0">
              <a:solidFill>
                <a:srgbClr val="565A5C"/>
              </a:solidFill>
              <a:latin typeface="Arial"/>
              <a:cs typeface="Arial"/>
            </a:endParaRPr>
          </a:p>
          <a:p>
            <a:pPr marL="636794" indent="-636794" algn="just">
              <a:lnSpc>
                <a:spcPct val="150000"/>
              </a:lnSpc>
              <a:spcAft>
                <a:spcPts val="267"/>
              </a:spcAft>
              <a:buClr>
                <a:srgbClr val="E60000"/>
              </a:buClr>
              <a:buFont typeface="Arial" panose="020B0604020202020204" pitchFamily="34" charset="0"/>
              <a:buChar char="•"/>
            </a:pPr>
            <a:r>
              <a:rPr lang="en-US" sz="3800" b="1" dirty="0" err="1" smtClean="0">
                <a:solidFill>
                  <a:srgbClr val="565A5C"/>
                </a:solidFill>
                <a:latin typeface="Arial"/>
                <a:cs typeface="Arial"/>
              </a:rPr>
              <a:t>Ce</a:t>
            </a:r>
            <a:r>
              <a:rPr lang="en-US" sz="3800" b="1" dirty="0" smtClean="0">
                <a:solidFill>
                  <a:srgbClr val="565A5C"/>
                </a:solidFill>
                <a:latin typeface="Arial"/>
                <a:cs typeface="Arial"/>
              </a:rPr>
              <a:t> </a:t>
            </a:r>
            <a:r>
              <a:rPr lang="en-US" sz="3800" b="1" dirty="0" err="1" smtClean="0">
                <a:solidFill>
                  <a:srgbClr val="565A5C"/>
                </a:solidFill>
                <a:latin typeface="Arial"/>
                <a:cs typeface="Arial"/>
              </a:rPr>
              <a:t>este</a:t>
            </a:r>
            <a:r>
              <a:rPr lang="en-US" sz="3800" b="1" dirty="0" smtClean="0">
                <a:solidFill>
                  <a:srgbClr val="565A5C"/>
                </a:solidFill>
                <a:latin typeface="Arial"/>
                <a:cs typeface="Arial"/>
              </a:rPr>
              <a:t> </a:t>
            </a:r>
            <a:r>
              <a:rPr lang="en-US" sz="3800" b="1" dirty="0" err="1" smtClean="0">
                <a:solidFill>
                  <a:srgbClr val="565A5C"/>
                </a:solidFill>
                <a:latin typeface="Arial"/>
                <a:cs typeface="Arial"/>
              </a:rPr>
              <a:t>nou</a:t>
            </a:r>
            <a:r>
              <a:rPr lang="en-US" sz="3800" b="1" dirty="0" smtClean="0">
                <a:solidFill>
                  <a:srgbClr val="565A5C"/>
                </a:solidFill>
                <a:latin typeface="Arial"/>
                <a:cs typeface="Arial"/>
              </a:rPr>
              <a:t> ?</a:t>
            </a:r>
          </a:p>
          <a:p>
            <a:pPr marL="636794" indent="-636794" algn="just">
              <a:lnSpc>
                <a:spcPct val="150000"/>
              </a:lnSpc>
              <a:spcAft>
                <a:spcPts val="267"/>
              </a:spcAft>
              <a:buClr>
                <a:srgbClr val="E60000"/>
              </a:buClr>
              <a:buFont typeface="Arial" panose="020B0604020202020204" pitchFamily="34" charset="0"/>
              <a:buChar char="•"/>
            </a:pPr>
            <a:r>
              <a:rPr lang="en-US" sz="3800" b="1" dirty="0" err="1" smtClean="0">
                <a:solidFill>
                  <a:srgbClr val="565A5C"/>
                </a:solidFill>
                <a:latin typeface="Arial"/>
                <a:cs typeface="Arial"/>
              </a:rPr>
              <a:t>Arhitectura</a:t>
            </a:r>
            <a:endParaRPr lang="en-US" sz="3800" b="1" dirty="0" smtClean="0">
              <a:solidFill>
                <a:srgbClr val="565A5C"/>
              </a:solidFill>
              <a:latin typeface="Arial"/>
              <a:cs typeface="Arial"/>
            </a:endParaRPr>
          </a:p>
          <a:p>
            <a:pPr marL="636794" indent="-636794" algn="just">
              <a:lnSpc>
                <a:spcPct val="150000"/>
              </a:lnSpc>
              <a:spcAft>
                <a:spcPts val="267"/>
              </a:spcAft>
              <a:buClr>
                <a:srgbClr val="E60000"/>
              </a:buClr>
              <a:buFont typeface="Arial" panose="020B0604020202020204" pitchFamily="34" charset="0"/>
              <a:buChar char="•"/>
            </a:pPr>
            <a:r>
              <a:rPr lang="en-US" sz="3800" b="1" dirty="0" err="1" smtClean="0">
                <a:solidFill>
                  <a:srgbClr val="565A5C"/>
                </a:solidFill>
                <a:latin typeface="Arial"/>
                <a:cs typeface="Arial"/>
              </a:rPr>
              <a:t>Entitatile</a:t>
            </a:r>
            <a:r>
              <a:rPr lang="en-US" sz="3800" b="1" dirty="0" smtClean="0">
                <a:solidFill>
                  <a:srgbClr val="565A5C"/>
                </a:solidFill>
                <a:latin typeface="Arial"/>
                <a:cs typeface="Arial"/>
              </a:rPr>
              <a:t> </a:t>
            </a:r>
            <a:r>
              <a:rPr lang="en-US" sz="3800" b="1" dirty="0" err="1" smtClean="0">
                <a:solidFill>
                  <a:srgbClr val="565A5C"/>
                </a:solidFill>
                <a:latin typeface="Arial"/>
                <a:cs typeface="Arial"/>
              </a:rPr>
              <a:t>sistemului</a:t>
            </a:r>
            <a:endParaRPr lang="en-US" sz="3800" b="1" dirty="0" smtClean="0">
              <a:solidFill>
                <a:srgbClr val="565A5C"/>
              </a:solidFill>
              <a:latin typeface="Arial"/>
              <a:cs typeface="Arial"/>
            </a:endParaRPr>
          </a:p>
          <a:p>
            <a:pPr marL="636794" indent="-636794" algn="just">
              <a:lnSpc>
                <a:spcPct val="150000"/>
              </a:lnSpc>
              <a:spcAft>
                <a:spcPts val="267"/>
              </a:spcAft>
              <a:buClr>
                <a:srgbClr val="E60000"/>
              </a:buClr>
              <a:buFont typeface="Arial" panose="020B0604020202020204" pitchFamily="34" charset="0"/>
              <a:buChar char="•"/>
            </a:pPr>
            <a:r>
              <a:rPr lang="en-US" sz="3800" b="1" dirty="0" err="1" smtClean="0">
                <a:solidFill>
                  <a:srgbClr val="565A5C"/>
                </a:solidFill>
                <a:latin typeface="Arial"/>
                <a:cs typeface="Arial"/>
              </a:rPr>
              <a:t>Componentele</a:t>
            </a:r>
            <a:r>
              <a:rPr lang="en-US" sz="3800" b="1" dirty="0" smtClean="0">
                <a:solidFill>
                  <a:srgbClr val="565A5C"/>
                </a:solidFill>
                <a:latin typeface="Arial"/>
                <a:cs typeface="Arial"/>
              </a:rPr>
              <a:t> </a:t>
            </a:r>
            <a:r>
              <a:rPr lang="en-US" sz="3800" b="1" dirty="0" err="1" smtClean="0">
                <a:solidFill>
                  <a:srgbClr val="565A5C"/>
                </a:solidFill>
                <a:latin typeface="Arial"/>
                <a:cs typeface="Arial"/>
              </a:rPr>
              <a:t>principale</a:t>
            </a:r>
            <a:endParaRPr lang="en-US" sz="3800" b="1" dirty="0" smtClean="0">
              <a:solidFill>
                <a:srgbClr val="565A5C"/>
              </a:solidFill>
              <a:latin typeface="Arial"/>
              <a:cs typeface="Arial"/>
            </a:endParaRPr>
          </a:p>
          <a:p>
            <a:pPr marL="636794" indent="-636794" algn="just">
              <a:lnSpc>
                <a:spcPct val="150000"/>
              </a:lnSpc>
              <a:spcAft>
                <a:spcPts val="267"/>
              </a:spcAft>
              <a:buClr>
                <a:srgbClr val="E60000"/>
              </a:buClr>
              <a:buFont typeface="Arial" panose="020B0604020202020204" pitchFamily="34" charset="0"/>
              <a:buChar char="•"/>
            </a:pPr>
            <a:r>
              <a:rPr lang="en-US" sz="3800" b="1" dirty="0" err="1" smtClean="0">
                <a:solidFill>
                  <a:srgbClr val="565A5C"/>
                </a:solidFill>
                <a:latin typeface="Arial"/>
                <a:cs typeface="Arial"/>
              </a:rPr>
              <a:t>Fluxurile</a:t>
            </a:r>
            <a:r>
              <a:rPr lang="en-US" sz="3800" b="1" dirty="0" smtClean="0">
                <a:solidFill>
                  <a:srgbClr val="565A5C"/>
                </a:solidFill>
                <a:latin typeface="Arial"/>
                <a:cs typeface="Arial"/>
              </a:rPr>
              <a:t> de </a:t>
            </a:r>
            <a:r>
              <a:rPr lang="en-US" sz="3800" b="1" dirty="0" err="1" smtClean="0">
                <a:solidFill>
                  <a:srgbClr val="565A5C"/>
                </a:solidFill>
                <a:latin typeface="Arial"/>
                <a:cs typeface="Arial"/>
              </a:rPr>
              <a:t>receptie-inscriere</a:t>
            </a:r>
            <a:endParaRPr lang="en-US" sz="3800" b="1" dirty="0">
              <a:solidFill>
                <a:srgbClr val="565A5C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797818" y="12155055"/>
            <a:ext cx="900545" cy="544318"/>
          </a:xfrm>
          <a:prstGeom prst="rect">
            <a:avLst/>
          </a:prstGeom>
          <a:noFill/>
        </p:spPr>
        <p:txBody>
          <a:bodyPr wrap="square" lIns="203774" tIns="101887" rIns="203774" bIns="101887" rtlCol="0">
            <a:spAutoFit/>
          </a:bodyPr>
          <a:lstStyle/>
          <a:p>
            <a:fld id="{EC090218-9DED-4231-8C8D-25A869D6E9E2}" type="slidenum">
              <a:rPr lang="en-US" sz="2200"/>
              <a:pPr/>
              <a:t>5</a:t>
            </a:fld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xmlns="" val="338084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47341" y="1431409"/>
            <a:ext cx="15431058" cy="1107105"/>
          </a:xfrm>
        </p:spPr>
        <p:txBody>
          <a:bodyPr>
            <a:normAutofit/>
          </a:bodyPr>
          <a:lstStyle/>
          <a:p>
            <a:r>
              <a:rPr lang="en-US" sz="5400" dirty="0" err="1" smtClean="0"/>
              <a:t>Obiectivele</a:t>
            </a:r>
            <a:r>
              <a:rPr lang="en-US" sz="5400" dirty="0" smtClean="0"/>
              <a:t> </a:t>
            </a:r>
            <a:r>
              <a:rPr lang="en-US" sz="5400" dirty="0" err="1" smtClean="0"/>
              <a:t>proiectului</a:t>
            </a:r>
            <a:endParaRPr lang="en-US" sz="5400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idx="1"/>
          </p:nvPr>
        </p:nvSpPr>
        <p:spPr>
          <a:xfrm>
            <a:off x="2698231" y="2987041"/>
            <a:ext cx="18288978" cy="7841854"/>
          </a:xfrm>
        </p:spPr>
        <p:txBody>
          <a:bodyPr anchor="t">
            <a:normAutofit fontScale="92500" lnSpcReduction="20000"/>
          </a:bodyPr>
          <a:lstStyle/>
          <a:p>
            <a:pPr>
              <a:lnSpc>
                <a:spcPct val="220000"/>
              </a:lnSpc>
            </a:pPr>
            <a:r>
              <a:rPr lang="en-US" sz="4500" b="1" dirty="0" err="1"/>
              <a:t>Extinderea</a:t>
            </a:r>
            <a:r>
              <a:rPr lang="en-US" sz="4500" b="1" dirty="0"/>
              <a:t> </a:t>
            </a:r>
            <a:r>
              <a:rPr lang="en-US" sz="4500" b="1" dirty="0" err="1"/>
              <a:t>capacitatii</a:t>
            </a:r>
            <a:r>
              <a:rPr lang="en-US" sz="4500" b="1" dirty="0"/>
              <a:t> de </a:t>
            </a:r>
            <a:r>
              <a:rPr lang="en-US" sz="4500" b="1" dirty="0" err="1"/>
              <a:t>comunicare</a:t>
            </a:r>
            <a:r>
              <a:rPr lang="en-US" sz="4500" b="1" dirty="0"/>
              <a:t> inter-</a:t>
            </a:r>
            <a:r>
              <a:rPr lang="en-US" sz="4500" b="1" dirty="0" err="1"/>
              <a:t>institutionala</a:t>
            </a:r>
            <a:endParaRPr lang="en-US" sz="4500" b="1" dirty="0"/>
          </a:p>
          <a:p>
            <a:pPr>
              <a:lnSpc>
                <a:spcPct val="220000"/>
              </a:lnSpc>
            </a:pPr>
            <a:r>
              <a:rPr lang="en-US" sz="4500" b="1" dirty="0" err="1" smtClean="0"/>
              <a:t>Adaugarea</a:t>
            </a:r>
            <a:r>
              <a:rPr lang="en-US" sz="4500" b="1" dirty="0" smtClean="0"/>
              <a:t> de </a:t>
            </a:r>
            <a:r>
              <a:rPr lang="en-US" sz="4500" b="1" dirty="0" err="1" smtClean="0"/>
              <a:t>servicii</a:t>
            </a:r>
            <a:r>
              <a:rPr lang="en-US" sz="4500" b="1" dirty="0" smtClean="0"/>
              <a:t> </a:t>
            </a:r>
            <a:r>
              <a:rPr lang="en-US" sz="4500" b="1" dirty="0" err="1" smtClean="0"/>
              <a:t>noi</a:t>
            </a:r>
            <a:r>
              <a:rPr lang="en-US" sz="4500" b="1" dirty="0" smtClean="0"/>
              <a:t> in </a:t>
            </a:r>
            <a:r>
              <a:rPr lang="en-US" sz="4500" b="1" dirty="0" err="1" smtClean="0"/>
              <a:t>portofoliul</a:t>
            </a:r>
            <a:r>
              <a:rPr lang="en-US" sz="4500" b="1" dirty="0" smtClean="0"/>
              <a:t> ANCPI</a:t>
            </a:r>
            <a:endParaRPr lang="en-US" sz="4500" b="1" dirty="0"/>
          </a:p>
          <a:p>
            <a:pPr>
              <a:lnSpc>
                <a:spcPct val="220000"/>
              </a:lnSpc>
            </a:pPr>
            <a:r>
              <a:rPr lang="en-US" sz="4500" b="1" dirty="0" err="1"/>
              <a:t>Imbunatatirea</a:t>
            </a:r>
            <a:r>
              <a:rPr lang="en-US" sz="4500" b="1" dirty="0"/>
              <a:t> </a:t>
            </a:r>
            <a:r>
              <a:rPr lang="en-US" sz="4500" b="1" dirty="0" err="1"/>
              <a:t>calitatii</a:t>
            </a:r>
            <a:r>
              <a:rPr lang="en-US" sz="4500" b="1" dirty="0"/>
              <a:t> </a:t>
            </a:r>
            <a:r>
              <a:rPr lang="en-US" sz="4500" b="1" dirty="0" err="1"/>
              <a:t>datelor</a:t>
            </a:r>
            <a:endParaRPr lang="en-US" sz="4500" b="1" dirty="0"/>
          </a:p>
          <a:p>
            <a:pPr>
              <a:lnSpc>
                <a:spcPct val="220000"/>
              </a:lnSpc>
            </a:pPr>
            <a:r>
              <a:rPr lang="en-US" sz="4500" b="1" dirty="0" err="1"/>
              <a:t>Imbunatatirea</a:t>
            </a:r>
            <a:r>
              <a:rPr lang="en-US" sz="4500" b="1" dirty="0"/>
              <a:t> </a:t>
            </a:r>
            <a:r>
              <a:rPr lang="en-US" sz="4500" b="1" dirty="0" err="1"/>
              <a:t>transparentei</a:t>
            </a:r>
            <a:r>
              <a:rPr lang="en-US" sz="4500" b="1" dirty="0"/>
              <a:t> </a:t>
            </a:r>
            <a:r>
              <a:rPr lang="en-US" sz="4500" b="1" dirty="0" err="1"/>
              <a:t>activitatii</a:t>
            </a:r>
            <a:r>
              <a:rPr lang="en-US" sz="4500" b="1" dirty="0"/>
              <a:t> ANCPI</a:t>
            </a:r>
          </a:p>
          <a:p>
            <a:pPr>
              <a:lnSpc>
                <a:spcPct val="220000"/>
              </a:lnSpc>
            </a:pPr>
            <a:r>
              <a:rPr lang="en-US" sz="4500" b="1" dirty="0" err="1" smtClean="0"/>
              <a:t>Extinderea</a:t>
            </a:r>
            <a:r>
              <a:rPr lang="en-US" sz="4500" b="1" dirty="0" smtClean="0"/>
              <a:t> </a:t>
            </a:r>
            <a:r>
              <a:rPr lang="en-US" sz="4500" b="1" dirty="0" err="1"/>
              <a:t>si</a:t>
            </a:r>
            <a:r>
              <a:rPr lang="en-US" sz="4500" b="1" dirty="0"/>
              <a:t> </a:t>
            </a:r>
            <a:r>
              <a:rPr lang="en-US" sz="4500" b="1" dirty="0" err="1" smtClean="0"/>
              <a:t>standardizarea</a:t>
            </a:r>
            <a:r>
              <a:rPr lang="en-US" sz="4500" b="1" dirty="0" smtClean="0"/>
              <a:t> </a:t>
            </a:r>
            <a:r>
              <a:rPr lang="en-US" sz="4500" b="1" dirty="0" err="1"/>
              <a:t>tehnologica</a:t>
            </a:r>
            <a:endParaRPr lang="en-US" sz="4500" b="1" dirty="0"/>
          </a:p>
          <a:p>
            <a:pPr>
              <a:lnSpc>
                <a:spcPct val="220000"/>
              </a:lnSpc>
            </a:pPr>
            <a:r>
              <a:rPr lang="en-US" sz="4500" b="1" dirty="0" err="1" smtClean="0"/>
              <a:t>Extinderea</a:t>
            </a:r>
            <a:r>
              <a:rPr lang="en-US" sz="4500" b="1" dirty="0" smtClean="0"/>
              <a:t> </a:t>
            </a:r>
            <a:r>
              <a:rPr lang="en-US" sz="4500" b="1" dirty="0" err="1" smtClean="0"/>
              <a:t>capacitatii</a:t>
            </a:r>
            <a:r>
              <a:rPr lang="en-US" sz="4500" b="1" dirty="0" smtClean="0"/>
              <a:t> </a:t>
            </a:r>
            <a:r>
              <a:rPr lang="en-US" sz="4500" b="1" dirty="0"/>
              <a:t>de </a:t>
            </a:r>
            <a:r>
              <a:rPr lang="en-US" sz="4500" b="1" dirty="0" err="1"/>
              <a:t>administrare</a:t>
            </a:r>
            <a:r>
              <a:rPr lang="en-US" sz="4500" b="1" dirty="0"/>
              <a:t> </a:t>
            </a:r>
            <a:r>
              <a:rPr lang="en-US" sz="4500" b="1" dirty="0" err="1"/>
              <a:t>si</a:t>
            </a:r>
            <a:r>
              <a:rPr lang="en-US" sz="4500" b="1" dirty="0"/>
              <a:t> </a:t>
            </a:r>
            <a:r>
              <a:rPr lang="en-US" sz="4500" b="1" dirty="0" err="1"/>
              <a:t>monitorizare</a:t>
            </a:r>
            <a:endParaRPr lang="en-US" sz="4500" b="1" dirty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797818" y="12155055"/>
            <a:ext cx="900545" cy="544318"/>
          </a:xfrm>
          <a:prstGeom prst="rect">
            <a:avLst/>
          </a:prstGeom>
          <a:noFill/>
        </p:spPr>
        <p:txBody>
          <a:bodyPr wrap="square" lIns="203774" tIns="101887" rIns="203774" bIns="101887" rtlCol="0">
            <a:spAutoFit/>
          </a:bodyPr>
          <a:lstStyle/>
          <a:p>
            <a:fld id="{FE088729-CCB1-436D-B319-BCFBC7E4C572}" type="slidenum">
              <a:rPr lang="en-US" sz="2200" smtClean="0"/>
              <a:pPr/>
              <a:t>6</a:t>
            </a:fld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xmlns="" val="43362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47341" y="1431409"/>
            <a:ext cx="15431058" cy="1107105"/>
          </a:xfrm>
        </p:spPr>
        <p:txBody>
          <a:bodyPr>
            <a:normAutofit/>
          </a:bodyPr>
          <a:lstStyle/>
          <a:p>
            <a:r>
              <a:rPr lang="en-US" sz="5400" dirty="0" err="1" smtClean="0"/>
              <a:t>Beneficii</a:t>
            </a:r>
            <a:r>
              <a:rPr lang="en-US" sz="5400" dirty="0" smtClean="0"/>
              <a:t> (1)</a:t>
            </a:r>
            <a:endParaRPr lang="en-US" sz="5400" dirty="0"/>
          </a:p>
        </p:txBody>
      </p:sp>
      <p:sp>
        <p:nvSpPr>
          <p:cNvPr id="7" name="Text Placeholder 6"/>
          <p:cNvSpPr>
            <a:spLocks noGrp="1"/>
          </p:cNvSpPr>
          <p:nvPr>
            <p:ph idx="1"/>
          </p:nvPr>
        </p:nvSpPr>
        <p:spPr>
          <a:xfrm>
            <a:off x="2698231" y="2987040"/>
            <a:ext cx="18557256" cy="9020929"/>
          </a:xfrm>
        </p:spPr>
        <p:txBody>
          <a:bodyPr anchor="t">
            <a:normAutofit/>
          </a:bodyPr>
          <a:lstStyle/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797818" y="12155055"/>
            <a:ext cx="900545" cy="544318"/>
          </a:xfrm>
          <a:prstGeom prst="rect">
            <a:avLst/>
          </a:prstGeom>
          <a:noFill/>
        </p:spPr>
        <p:txBody>
          <a:bodyPr wrap="square" lIns="203774" tIns="101887" rIns="203774" bIns="101887" rtlCol="0">
            <a:spAutoFit/>
          </a:bodyPr>
          <a:lstStyle/>
          <a:p>
            <a:fld id="{FE088729-CCB1-436D-B319-BCFBC7E4C572}" type="slidenum">
              <a:rPr lang="en-US" sz="2200" smtClean="0"/>
              <a:pPr/>
              <a:t>7</a:t>
            </a:fld>
            <a:endParaRPr lang="en-US" sz="2200" dirty="0"/>
          </a:p>
        </p:txBody>
      </p:sp>
      <p:pic>
        <p:nvPicPr>
          <p:cNvPr id="23" name="Picture 22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87061" y="2940752"/>
            <a:ext cx="9420047" cy="917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362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47341" y="1431409"/>
            <a:ext cx="15431058" cy="1107105"/>
          </a:xfrm>
        </p:spPr>
        <p:txBody>
          <a:bodyPr>
            <a:normAutofit/>
          </a:bodyPr>
          <a:lstStyle/>
          <a:p>
            <a:r>
              <a:rPr lang="en-US" sz="5400" dirty="0" err="1" smtClean="0"/>
              <a:t>Beneficii</a:t>
            </a:r>
            <a:r>
              <a:rPr lang="en-US" sz="5400" dirty="0" smtClean="0"/>
              <a:t> (2)</a:t>
            </a:r>
            <a:endParaRPr lang="en-US" sz="5400" dirty="0"/>
          </a:p>
        </p:txBody>
      </p:sp>
      <p:sp>
        <p:nvSpPr>
          <p:cNvPr id="7" name="Text Placeholder 6"/>
          <p:cNvSpPr>
            <a:spLocks noGrp="1"/>
          </p:cNvSpPr>
          <p:nvPr>
            <p:ph idx="1"/>
          </p:nvPr>
        </p:nvSpPr>
        <p:spPr>
          <a:xfrm>
            <a:off x="2698231" y="2987040"/>
            <a:ext cx="18557256" cy="9020929"/>
          </a:xfrm>
        </p:spPr>
        <p:txBody>
          <a:bodyPr anchor="t">
            <a:normAutofit/>
          </a:bodyPr>
          <a:lstStyle/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797818" y="12155055"/>
            <a:ext cx="900545" cy="544318"/>
          </a:xfrm>
          <a:prstGeom prst="rect">
            <a:avLst/>
          </a:prstGeom>
          <a:noFill/>
        </p:spPr>
        <p:txBody>
          <a:bodyPr wrap="square" lIns="203774" tIns="101887" rIns="203774" bIns="101887" rtlCol="0">
            <a:spAutoFit/>
          </a:bodyPr>
          <a:lstStyle/>
          <a:p>
            <a:fld id="{FE088729-CCB1-436D-B319-BCFBC7E4C572}" type="slidenum">
              <a:rPr lang="en-US" sz="2200" smtClean="0"/>
              <a:pPr/>
              <a:t>8</a:t>
            </a:fld>
            <a:endParaRPr lang="en-US" sz="2200" dirty="0"/>
          </a:p>
        </p:txBody>
      </p:sp>
      <p:pic>
        <p:nvPicPr>
          <p:cNvPr id="6" name="Picture 5" descr="Picture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61571" y="2955734"/>
            <a:ext cx="9462791" cy="931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362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47341" y="1431409"/>
            <a:ext cx="15431058" cy="1107105"/>
          </a:xfrm>
        </p:spPr>
        <p:txBody>
          <a:bodyPr>
            <a:normAutofit/>
          </a:bodyPr>
          <a:lstStyle/>
          <a:p>
            <a:r>
              <a:rPr lang="en-US" sz="5400" dirty="0" err="1" smtClean="0"/>
              <a:t>Beneficii</a:t>
            </a:r>
            <a:r>
              <a:rPr lang="en-US" sz="5400" dirty="0" smtClean="0"/>
              <a:t> (3)</a:t>
            </a:r>
            <a:endParaRPr lang="en-US" sz="5400" dirty="0"/>
          </a:p>
        </p:txBody>
      </p:sp>
      <p:sp>
        <p:nvSpPr>
          <p:cNvPr id="7" name="Text Placeholder 6"/>
          <p:cNvSpPr>
            <a:spLocks noGrp="1"/>
          </p:cNvSpPr>
          <p:nvPr>
            <p:ph idx="1"/>
          </p:nvPr>
        </p:nvSpPr>
        <p:spPr>
          <a:xfrm>
            <a:off x="2698231" y="2987040"/>
            <a:ext cx="18557256" cy="9020929"/>
          </a:xfrm>
        </p:spPr>
        <p:txBody>
          <a:bodyPr anchor="t">
            <a:normAutofit/>
          </a:bodyPr>
          <a:lstStyle/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797818" y="12155055"/>
            <a:ext cx="900545" cy="544318"/>
          </a:xfrm>
          <a:prstGeom prst="rect">
            <a:avLst/>
          </a:prstGeom>
          <a:noFill/>
        </p:spPr>
        <p:txBody>
          <a:bodyPr wrap="square" lIns="203774" tIns="101887" rIns="203774" bIns="101887" rtlCol="0">
            <a:spAutoFit/>
          </a:bodyPr>
          <a:lstStyle/>
          <a:p>
            <a:fld id="{FE088729-CCB1-436D-B319-BCFBC7E4C572}" type="slidenum">
              <a:rPr lang="en-US" sz="2200" smtClean="0"/>
              <a:pPr/>
              <a:t>9</a:t>
            </a:fld>
            <a:endParaRPr lang="en-US" sz="2200" dirty="0"/>
          </a:p>
        </p:txBody>
      </p:sp>
      <p:pic>
        <p:nvPicPr>
          <p:cNvPr id="8" name="Picture 7" descr="Picture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77833" y="2990242"/>
            <a:ext cx="9819059" cy="950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362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4876</TotalTime>
  <Words>870</Words>
  <Application>Microsoft Office PowerPoint</Application>
  <PresentationFormat>Custom</PresentationFormat>
  <Paragraphs>322</Paragraphs>
  <Slides>45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Slide 1</vt:lpstr>
      <vt:lpstr>Agenda curs</vt:lpstr>
      <vt:lpstr>Reguli</vt:lpstr>
      <vt:lpstr>Obiective curs</vt:lpstr>
      <vt:lpstr>Agenda – Prezentare Generala</vt:lpstr>
      <vt:lpstr>Obiectivele proiectului</vt:lpstr>
      <vt:lpstr>Beneficii (1)</vt:lpstr>
      <vt:lpstr>Beneficii (2)</vt:lpstr>
      <vt:lpstr>Beneficii (3)</vt:lpstr>
      <vt:lpstr>Ce este nou ?</vt:lpstr>
      <vt:lpstr>Ce este nou ? -  Arhitectura</vt:lpstr>
      <vt:lpstr>Ce este nou ? -  Modelul de date </vt:lpstr>
      <vt:lpstr>Ce este nou ? -  Functionalitati (1)</vt:lpstr>
      <vt:lpstr>Ce este nou ? -  Functionalitati (2)</vt:lpstr>
      <vt:lpstr>Arhitectura - componente functionale </vt:lpstr>
      <vt:lpstr>Arhitectura - servicii</vt:lpstr>
      <vt:lpstr>Arhitectura – produse standard (COTS)</vt:lpstr>
      <vt:lpstr>Entitatile sistemului  - Imobilul</vt:lpstr>
      <vt:lpstr>Entitatile sistemului  - Persoana</vt:lpstr>
      <vt:lpstr>Entitatile sistemului  - Cererea</vt:lpstr>
      <vt:lpstr>Componente functionale principale</vt:lpstr>
      <vt:lpstr>Gestiune documentatii - Functionalitati</vt:lpstr>
      <vt:lpstr>Slide 23</vt:lpstr>
      <vt:lpstr>Slide 24</vt:lpstr>
      <vt:lpstr>Gestiune cereri - Functionalitati</vt:lpstr>
      <vt:lpstr>Slide 26</vt:lpstr>
      <vt:lpstr>Slide 27</vt:lpstr>
      <vt:lpstr>Slide 28</vt:lpstr>
      <vt:lpstr>Receptie tehnica - Functionalitati</vt:lpstr>
      <vt:lpstr>Slide 30</vt:lpstr>
      <vt:lpstr>Slide 31</vt:lpstr>
      <vt:lpstr>Inscriere carte funciara - Functionalitati</vt:lpstr>
      <vt:lpstr>Slide 33</vt:lpstr>
      <vt:lpstr>Slide 34</vt:lpstr>
      <vt:lpstr>Harta- Functionalitati</vt:lpstr>
      <vt:lpstr>Harta- Straturi</vt:lpstr>
      <vt:lpstr>Conversie date - Functionalitati</vt:lpstr>
      <vt:lpstr>Fluxul general - Informational</vt:lpstr>
      <vt:lpstr>Fluxul general - Informatic</vt:lpstr>
      <vt:lpstr>Tranzitia unei cereri (diagrama starilor)</vt:lpstr>
      <vt:lpstr>Prima inregistrare</vt:lpstr>
      <vt:lpstr>Actualizare imobil</vt:lpstr>
      <vt:lpstr>Transformare imobil (1)</vt:lpstr>
      <vt:lpstr>Transformare imobil (2)</vt:lpstr>
      <vt:lpstr>Recapitulare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 Irimia</dc:creator>
  <cp:lastModifiedBy>Razvan.Radulescu</cp:lastModifiedBy>
  <cp:revision>359</cp:revision>
  <dcterms:created xsi:type="dcterms:W3CDTF">2016-03-25T15:48:49Z</dcterms:created>
  <dcterms:modified xsi:type="dcterms:W3CDTF">2016-04-04T05:40:52Z</dcterms:modified>
</cp:coreProperties>
</file>